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7" r:id="rId5"/>
    <p:sldId id="333" r:id="rId6"/>
    <p:sldId id="335" r:id="rId7"/>
    <p:sldId id="357" r:id="rId8"/>
    <p:sldId id="358" r:id="rId9"/>
    <p:sldId id="344" r:id="rId10"/>
    <p:sldId id="343" r:id="rId11"/>
    <p:sldId id="345" r:id="rId12"/>
    <p:sldId id="362" r:id="rId13"/>
    <p:sldId id="346" r:id="rId14"/>
    <p:sldId id="347" r:id="rId15"/>
    <p:sldId id="359" r:id="rId16"/>
    <p:sldId id="360" r:id="rId17"/>
    <p:sldId id="361" r:id="rId18"/>
    <p:sldId id="365" r:id="rId19"/>
    <p:sldId id="366" r:id="rId20"/>
    <p:sldId id="368" r:id="rId21"/>
    <p:sldId id="369" r:id="rId22"/>
    <p:sldId id="370" r:id="rId23"/>
    <p:sldId id="371" r:id="rId24"/>
    <p:sldId id="372" r:id="rId25"/>
    <p:sldId id="373" r:id="rId26"/>
    <p:sldId id="374" r:id="rId27"/>
    <p:sldId id="339" r:id="rId28"/>
    <p:sldId id="363" r:id="rId29"/>
    <p:sldId id="364"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35F"/>
    <a:srgbClr val="FF0000"/>
    <a:srgbClr val="000644"/>
    <a:srgbClr val="000000"/>
    <a:srgbClr val="969696"/>
    <a:srgbClr val="C12737"/>
    <a:srgbClr val="D53E2D"/>
    <a:srgbClr val="AC351E"/>
    <a:srgbClr val="009900"/>
    <a:srgbClr val="6B75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980" autoAdjust="0"/>
  </p:normalViewPr>
  <p:slideViewPr>
    <p:cSldViewPr snapToGrid="0">
      <p:cViewPr varScale="1">
        <p:scale>
          <a:sx n="45" d="100"/>
          <a:sy n="45" d="100"/>
        </p:scale>
        <p:origin x="1472"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Luijten" userId="3656dec8-07ff-49b6-baa7-7de42837e1f6" providerId="ADAL" clId="{A293B9FF-6096-42EF-A15F-42E69F0DCBE8}"/>
    <pc:docChg chg="undo custSel addSld delSld modSld addSection delSection">
      <pc:chgData name="Rob Luijten" userId="3656dec8-07ff-49b6-baa7-7de42837e1f6" providerId="ADAL" clId="{A293B9FF-6096-42EF-A15F-42E69F0DCBE8}" dt="2022-06-07T10:08:36.402" v="1496" actId="478"/>
      <pc:docMkLst>
        <pc:docMk/>
      </pc:docMkLst>
      <pc:sldChg chg="modSp mod">
        <pc:chgData name="Rob Luijten" userId="3656dec8-07ff-49b6-baa7-7de42837e1f6" providerId="ADAL" clId="{A293B9FF-6096-42EF-A15F-42E69F0DCBE8}" dt="2022-06-07T08:48:21.975" v="54" actId="20577"/>
        <pc:sldMkLst>
          <pc:docMk/>
          <pc:sldMk cId="3557084892" sldId="333"/>
        </pc:sldMkLst>
        <pc:spChg chg="mod">
          <ac:chgData name="Rob Luijten" userId="3656dec8-07ff-49b6-baa7-7de42837e1f6" providerId="ADAL" clId="{A293B9FF-6096-42EF-A15F-42E69F0DCBE8}" dt="2022-06-07T08:48:21.975" v="54" actId="20577"/>
          <ac:spMkLst>
            <pc:docMk/>
            <pc:sldMk cId="3557084892" sldId="333"/>
            <ac:spMk id="3" creationId="{C77FD66D-BED6-1144-BF2B-9987231B0512}"/>
          </ac:spMkLst>
        </pc:spChg>
      </pc:sldChg>
      <pc:sldChg chg="modSp add mod">
        <pc:chgData name="Rob Luijten" userId="3656dec8-07ff-49b6-baa7-7de42837e1f6" providerId="ADAL" clId="{A293B9FF-6096-42EF-A15F-42E69F0DCBE8}" dt="2022-06-07T09:47:21.376" v="723" actId="1076"/>
        <pc:sldMkLst>
          <pc:docMk/>
          <pc:sldMk cId="3432551246" sldId="339"/>
        </pc:sldMkLst>
        <pc:spChg chg="mod">
          <ac:chgData name="Rob Luijten" userId="3656dec8-07ff-49b6-baa7-7de42837e1f6" providerId="ADAL" clId="{A293B9FF-6096-42EF-A15F-42E69F0DCBE8}" dt="2022-06-07T09:47:21.376" v="723" actId="1076"/>
          <ac:spMkLst>
            <pc:docMk/>
            <pc:sldMk cId="3432551246" sldId="339"/>
            <ac:spMk id="7" creationId="{4C9B681C-5CF5-DAD2-B27F-7B421A718055}"/>
          </ac:spMkLst>
        </pc:spChg>
      </pc:sldChg>
      <pc:sldChg chg="add del modNotesTx">
        <pc:chgData name="Rob Luijten" userId="3656dec8-07ff-49b6-baa7-7de42837e1f6" providerId="ADAL" clId="{A293B9FF-6096-42EF-A15F-42E69F0DCBE8}" dt="2022-06-07T08:59:53.818" v="164" actId="2696"/>
        <pc:sldMkLst>
          <pc:docMk/>
          <pc:sldMk cId="4138409123" sldId="339"/>
        </pc:sldMkLst>
      </pc:sldChg>
      <pc:sldChg chg="modSp mod">
        <pc:chgData name="Rob Luijten" userId="3656dec8-07ff-49b6-baa7-7de42837e1f6" providerId="ADAL" clId="{A293B9FF-6096-42EF-A15F-42E69F0DCBE8}" dt="2022-06-07T09:08:52.691" v="169" actId="1076"/>
        <pc:sldMkLst>
          <pc:docMk/>
          <pc:sldMk cId="2960057154" sldId="346"/>
        </pc:sldMkLst>
        <pc:picChg chg="mod">
          <ac:chgData name="Rob Luijten" userId="3656dec8-07ff-49b6-baa7-7de42837e1f6" providerId="ADAL" clId="{A293B9FF-6096-42EF-A15F-42E69F0DCBE8}" dt="2022-06-07T09:08:52.691" v="169" actId="1076"/>
          <ac:picMkLst>
            <pc:docMk/>
            <pc:sldMk cId="2960057154" sldId="346"/>
            <ac:picMk id="8" creationId="{EEE07EBD-35F2-82DD-515B-4031F5A75985}"/>
          </ac:picMkLst>
        </pc:picChg>
      </pc:sldChg>
      <pc:sldChg chg="modSp mod">
        <pc:chgData name="Rob Luijten" userId="3656dec8-07ff-49b6-baa7-7de42837e1f6" providerId="ADAL" clId="{A293B9FF-6096-42EF-A15F-42E69F0DCBE8}" dt="2022-06-07T09:08:45.187" v="168" actId="1076"/>
        <pc:sldMkLst>
          <pc:docMk/>
          <pc:sldMk cId="825615065" sldId="347"/>
        </pc:sldMkLst>
        <pc:picChg chg="mod">
          <ac:chgData name="Rob Luijten" userId="3656dec8-07ff-49b6-baa7-7de42837e1f6" providerId="ADAL" clId="{A293B9FF-6096-42EF-A15F-42E69F0DCBE8}" dt="2022-06-07T09:08:45.187" v="168" actId="1076"/>
          <ac:picMkLst>
            <pc:docMk/>
            <pc:sldMk cId="825615065" sldId="347"/>
            <ac:picMk id="8" creationId="{AB960500-6B24-AE33-A704-B8EFC99974AF}"/>
          </ac:picMkLst>
        </pc:picChg>
      </pc:sldChg>
      <pc:sldChg chg="modSp mod">
        <pc:chgData name="Rob Luijten" userId="3656dec8-07ff-49b6-baa7-7de42837e1f6" providerId="ADAL" clId="{A293B9FF-6096-42EF-A15F-42E69F0DCBE8}" dt="2022-06-07T08:51:32.690" v="55" actId="1076"/>
        <pc:sldMkLst>
          <pc:docMk/>
          <pc:sldMk cId="1410945483" sldId="357"/>
        </pc:sldMkLst>
        <pc:picChg chg="mod">
          <ac:chgData name="Rob Luijten" userId="3656dec8-07ff-49b6-baa7-7de42837e1f6" providerId="ADAL" clId="{A293B9FF-6096-42EF-A15F-42E69F0DCBE8}" dt="2022-06-07T08:51:32.690" v="55" actId="1076"/>
          <ac:picMkLst>
            <pc:docMk/>
            <pc:sldMk cId="1410945483" sldId="357"/>
            <ac:picMk id="8" creationId="{FB9F2348-FF4A-7FE4-55FB-E6DF87DF9FC6}"/>
          </ac:picMkLst>
        </pc:picChg>
      </pc:sldChg>
      <pc:sldChg chg="modSp mod">
        <pc:chgData name="Rob Luijten" userId="3656dec8-07ff-49b6-baa7-7de42837e1f6" providerId="ADAL" clId="{A293B9FF-6096-42EF-A15F-42E69F0DCBE8}" dt="2022-06-07T09:08:38.611" v="167" actId="1076"/>
        <pc:sldMkLst>
          <pc:docMk/>
          <pc:sldMk cId="2971545611" sldId="359"/>
        </pc:sldMkLst>
        <pc:picChg chg="mod">
          <ac:chgData name="Rob Luijten" userId="3656dec8-07ff-49b6-baa7-7de42837e1f6" providerId="ADAL" clId="{A293B9FF-6096-42EF-A15F-42E69F0DCBE8}" dt="2022-06-07T09:08:38.611" v="167" actId="1076"/>
          <ac:picMkLst>
            <pc:docMk/>
            <pc:sldMk cId="2971545611" sldId="359"/>
            <ac:picMk id="8" creationId="{B07555C2-82D6-8E02-044E-EA9038CC8034}"/>
          </ac:picMkLst>
        </pc:picChg>
      </pc:sldChg>
      <pc:sldChg chg="modSp mod">
        <pc:chgData name="Rob Luijten" userId="3656dec8-07ff-49b6-baa7-7de42837e1f6" providerId="ADAL" clId="{A293B9FF-6096-42EF-A15F-42E69F0DCBE8}" dt="2022-06-07T09:08:34.843" v="166" actId="1076"/>
        <pc:sldMkLst>
          <pc:docMk/>
          <pc:sldMk cId="323572941" sldId="360"/>
        </pc:sldMkLst>
        <pc:picChg chg="mod">
          <ac:chgData name="Rob Luijten" userId="3656dec8-07ff-49b6-baa7-7de42837e1f6" providerId="ADAL" clId="{A293B9FF-6096-42EF-A15F-42E69F0DCBE8}" dt="2022-06-07T09:08:34.843" v="166" actId="1076"/>
          <ac:picMkLst>
            <pc:docMk/>
            <pc:sldMk cId="323572941" sldId="360"/>
            <ac:picMk id="8" creationId="{4FAE7923-AA03-B5D2-35B5-A4705844DDDD}"/>
          </ac:picMkLst>
        </pc:picChg>
      </pc:sldChg>
      <pc:sldChg chg="add del">
        <pc:chgData name="Rob Luijten" userId="3656dec8-07ff-49b6-baa7-7de42837e1f6" providerId="ADAL" clId="{A293B9FF-6096-42EF-A15F-42E69F0DCBE8}" dt="2022-06-07T09:43:35.105" v="530" actId="47"/>
        <pc:sldMkLst>
          <pc:docMk/>
          <pc:sldMk cId="1968844600" sldId="361"/>
        </pc:sldMkLst>
      </pc:sldChg>
      <pc:sldChg chg="modSp mod">
        <pc:chgData name="Rob Luijten" userId="3656dec8-07ff-49b6-baa7-7de42837e1f6" providerId="ADAL" clId="{A293B9FF-6096-42EF-A15F-42E69F0DCBE8}" dt="2022-06-07T09:09:14.603" v="180" actId="20577"/>
        <pc:sldMkLst>
          <pc:docMk/>
          <pc:sldMk cId="1103812056" sldId="362"/>
        </pc:sldMkLst>
        <pc:spChg chg="mod">
          <ac:chgData name="Rob Luijten" userId="3656dec8-07ff-49b6-baa7-7de42837e1f6" providerId="ADAL" clId="{A293B9FF-6096-42EF-A15F-42E69F0DCBE8}" dt="2022-06-07T09:09:14.603" v="180" actId="20577"/>
          <ac:spMkLst>
            <pc:docMk/>
            <pc:sldMk cId="1103812056" sldId="362"/>
            <ac:spMk id="3" creationId="{5B1B3CDA-327E-6E6F-66A0-650B5C979630}"/>
          </ac:spMkLst>
        </pc:spChg>
      </pc:sldChg>
      <pc:sldChg chg="addSp delSp modSp new mod modNotesTx">
        <pc:chgData name="Rob Luijten" userId="3656dec8-07ff-49b6-baa7-7de42837e1f6" providerId="ADAL" clId="{A293B9FF-6096-42EF-A15F-42E69F0DCBE8}" dt="2022-06-07T09:23:44.924" v="464" actId="20577"/>
        <pc:sldMkLst>
          <pc:docMk/>
          <pc:sldMk cId="3067405981" sldId="363"/>
        </pc:sldMkLst>
        <pc:spChg chg="mod">
          <ac:chgData name="Rob Luijten" userId="3656dec8-07ff-49b6-baa7-7de42837e1f6" providerId="ADAL" clId="{A293B9FF-6096-42EF-A15F-42E69F0DCBE8}" dt="2022-06-07T08:40:25.419" v="25" actId="20577"/>
          <ac:spMkLst>
            <pc:docMk/>
            <pc:sldMk cId="3067405981" sldId="363"/>
            <ac:spMk id="2" creationId="{3C5F9DFB-B5EA-10AA-3F54-C944A92DA40B}"/>
          </ac:spMkLst>
        </pc:spChg>
        <pc:spChg chg="mod">
          <ac:chgData name="Rob Luijten" userId="3656dec8-07ff-49b6-baa7-7de42837e1f6" providerId="ADAL" clId="{A293B9FF-6096-42EF-A15F-42E69F0DCBE8}" dt="2022-06-07T09:23:44.924" v="464" actId="20577"/>
          <ac:spMkLst>
            <pc:docMk/>
            <pc:sldMk cId="3067405981" sldId="363"/>
            <ac:spMk id="3" creationId="{23DBD78D-9947-6D74-76B7-EBCA566092D0}"/>
          </ac:spMkLst>
        </pc:spChg>
        <pc:spChg chg="del mod">
          <ac:chgData name="Rob Luijten" userId="3656dec8-07ff-49b6-baa7-7de42837e1f6" providerId="ADAL" clId="{A293B9FF-6096-42EF-A15F-42E69F0DCBE8}" dt="2022-06-07T09:22:40.346" v="452" actId="478"/>
          <ac:spMkLst>
            <pc:docMk/>
            <pc:sldMk cId="3067405981" sldId="363"/>
            <ac:spMk id="5" creationId="{DD094B75-1E0B-6E96-FB8E-371AED2025C1}"/>
          </ac:spMkLst>
        </pc:spChg>
        <pc:picChg chg="add mod">
          <ac:chgData name="Rob Luijten" userId="3656dec8-07ff-49b6-baa7-7de42837e1f6" providerId="ADAL" clId="{A293B9FF-6096-42EF-A15F-42E69F0DCBE8}" dt="2022-06-07T09:23:03.753" v="461" actId="1076"/>
          <ac:picMkLst>
            <pc:docMk/>
            <pc:sldMk cId="3067405981" sldId="363"/>
            <ac:picMk id="2050" creationId="{E4B644ED-1563-04C4-0999-DA4BF5B7980B}"/>
          </ac:picMkLst>
        </pc:picChg>
        <pc:picChg chg="add mod">
          <ac:chgData name="Rob Luijten" userId="3656dec8-07ff-49b6-baa7-7de42837e1f6" providerId="ADAL" clId="{A293B9FF-6096-42EF-A15F-42E69F0DCBE8}" dt="2022-06-07T09:23:00.721" v="460" actId="1076"/>
          <ac:picMkLst>
            <pc:docMk/>
            <pc:sldMk cId="3067405981" sldId="363"/>
            <ac:picMk id="2052" creationId="{7B150AC6-AB29-C342-50BF-A41D599DB6CD}"/>
          </ac:picMkLst>
        </pc:picChg>
      </pc:sldChg>
      <pc:sldChg chg="addSp delSp modSp new mod">
        <pc:chgData name="Rob Luijten" userId="3656dec8-07ff-49b6-baa7-7de42837e1f6" providerId="ADAL" clId="{A293B9FF-6096-42EF-A15F-42E69F0DCBE8}" dt="2022-06-07T09:24:09.557" v="465"/>
        <pc:sldMkLst>
          <pc:docMk/>
          <pc:sldMk cId="689812959" sldId="364"/>
        </pc:sldMkLst>
        <pc:spChg chg="mod">
          <ac:chgData name="Rob Luijten" userId="3656dec8-07ff-49b6-baa7-7de42837e1f6" providerId="ADAL" clId="{A293B9FF-6096-42EF-A15F-42E69F0DCBE8}" dt="2022-06-07T08:57:06.748" v="153" actId="20577"/>
          <ac:spMkLst>
            <pc:docMk/>
            <pc:sldMk cId="689812959" sldId="364"/>
            <ac:spMk id="2" creationId="{6689CD3C-9131-599B-ECB3-0739660AC61A}"/>
          </ac:spMkLst>
        </pc:spChg>
        <pc:spChg chg="del mod">
          <ac:chgData name="Rob Luijten" userId="3656dec8-07ff-49b6-baa7-7de42837e1f6" providerId="ADAL" clId="{A293B9FF-6096-42EF-A15F-42E69F0DCBE8}" dt="2022-06-07T08:58:27.923" v="157" actId="478"/>
          <ac:spMkLst>
            <pc:docMk/>
            <pc:sldMk cId="689812959" sldId="364"/>
            <ac:spMk id="3" creationId="{AF295897-8462-71E7-5D80-D9C6CDE8DEE7}"/>
          </ac:spMkLst>
        </pc:spChg>
        <pc:spChg chg="add del mod">
          <ac:chgData name="Rob Luijten" userId="3656dec8-07ff-49b6-baa7-7de42837e1f6" providerId="ADAL" clId="{A293B9FF-6096-42EF-A15F-42E69F0DCBE8}" dt="2022-06-07T08:58:58.514" v="158" actId="478"/>
          <ac:spMkLst>
            <pc:docMk/>
            <pc:sldMk cId="689812959" sldId="364"/>
            <ac:spMk id="8" creationId="{006BCD6C-E68D-96DE-6308-FE0137C82FA0}"/>
          </ac:spMkLst>
        </pc:spChg>
        <pc:picChg chg="add mod">
          <ac:chgData name="Rob Luijten" userId="3656dec8-07ff-49b6-baa7-7de42837e1f6" providerId="ADAL" clId="{A293B9FF-6096-42EF-A15F-42E69F0DCBE8}" dt="2022-06-07T09:24:09.557" v="465"/>
          <ac:picMkLst>
            <pc:docMk/>
            <pc:sldMk cId="689812959" sldId="364"/>
            <ac:picMk id="10" creationId="{0E5BC501-D259-B88F-FF95-90349D5A7A46}"/>
          </ac:picMkLst>
        </pc:picChg>
      </pc:sldChg>
      <pc:sldChg chg="modSp add del mod modNotesTx">
        <pc:chgData name="Rob Luijten" userId="3656dec8-07ff-49b6-baa7-7de42837e1f6" providerId="ADAL" clId="{A293B9FF-6096-42EF-A15F-42E69F0DCBE8}" dt="2022-06-07T09:43:33.489" v="529" actId="47"/>
        <pc:sldMkLst>
          <pc:docMk/>
          <pc:sldMk cId="3000922943" sldId="365"/>
        </pc:sldMkLst>
        <pc:spChg chg="mod">
          <ac:chgData name="Rob Luijten" userId="3656dec8-07ff-49b6-baa7-7de42837e1f6" providerId="ADAL" clId="{A293B9FF-6096-42EF-A15F-42E69F0DCBE8}" dt="2022-06-07T09:40:32.004" v="503" actId="20577"/>
          <ac:spMkLst>
            <pc:docMk/>
            <pc:sldMk cId="3000922943" sldId="365"/>
            <ac:spMk id="2" creationId="{647A4B0F-741E-CE57-DDCD-8E99C1E2991F}"/>
          </ac:spMkLst>
        </pc:spChg>
      </pc:sldChg>
      <pc:sldChg chg="addSp delSp modSp add mod modNotesTx">
        <pc:chgData name="Rob Luijten" userId="3656dec8-07ff-49b6-baa7-7de42837e1f6" providerId="ADAL" clId="{A293B9FF-6096-42EF-A15F-42E69F0DCBE8}" dt="2022-06-07T09:43:46.454" v="534" actId="478"/>
        <pc:sldMkLst>
          <pc:docMk/>
          <pc:sldMk cId="2838581411" sldId="366"/>
        </pc:sldMkLst>
        <pc:spChg chg="del mod">
          <ac:chgData name="Rob Luijten" userId="3656dec8-07ff-49b6-baa7-7de42837e1f6" providerId="ADAL" clId="{A293B9FF-6096-42EF-A15F-42E69F0DCBE8}" dt="2022-06-07T09:41:33.099" v="508" actId="478"/>
          <ac:spMkLst>
            <pc:docMk/>
            <pc:sldMk cId="2838581411" sldId="366"/>
            <ac:spMk id="2" creationId="{647A4B0F-741E-CE57-DDCD-8E99C1E2991F}"/>
          </ac:spMkLst>
        </pc:spChg>
        <pc:spChg chg="del">
          <ac:chgData name="Rob Luijten" userId="3656dec8-07ff-49b6-baa7-7de42837e1f6" providerId="ADAL" clId="{A293B9FF-6096-42EF-A15F-42E69F0DCBE8}" dt="2022-06-07T09:43:46.454" v="534" actId="478"/>
          <ac:spMkLst>
            <pc:docMk/>
            <pc:sldMk cId="2838581411" sldId="366"/>
            <ac:spMk id="5" creationId="{F17EE9A0-C8A5-8C1D-0D66-D65EC3FDA300}"/>
          </ac:spMkLst>
        </pc:spChg>
        <pc:spChg chg="add del">
          <ac:chgData name="Rob Luijten" userId="3656dec8-07ff-49b6-baa7-7de42837e1f6" providerId="ADAL" clId="{A293B9FF-6096-42EF-A15F-42E69F0DCBE8}" dt="2022-06-07T09:42:35.779" v="515"/>
          <ac:spMkLst>
            <pc:docMk/>
            <pc:sldMk cId="2838581411" sldId="366"/>
            <ac:spMk id="7" creationId="{AB9EB383-034B-5931-2481-5A6839EA0192}"/>
          </ac:spMkLst>
        </pc:spChg>
        <pc:spChg chg="add del">
          <ac:chgData name="Rob Luijten" userId="3656dec8-07ff-49b6-baa7-7de42837e1f6" providerId="ADAL" clId="{A293B9FF-6096-42EF-A15F-42E69F0DCBE8}" dt="2022-06-07T09:42:45.109" v="517"/>
          <ac:spMkLst>
            <pc:docMk/>
            <pc:sldMk cId="2838581411" sldId="366"/>
            <ac:spMk id="9" creationId="{17A74723-56DF-B0E9-45F7-7BA3F9C6F13B}"/>
          </ac:spMkLst>
        </pc:spChg>
        <pc:spChg chg="add del">
          <ac:chgData name="Rob Luijten" userId="3656dec8-07ff-49b6-baa7-7de42837e1f6" providerId="ADAL" clId="{A293B9FF-6096-42EF-A15F-42E69F0DCBE8}" dt="2022-06-07T09:42:49.805" v="519"/>
          <ac:spMkLst>
            <pc:docMk/>
            <pc:sldMk cId="2838581411" sldId="366"/>
            <ac:spMk id="10" creationId="{32E39082-7493-95A8-03EA-4117C67FEAD6}"/>
          </ac:spMkLst>
        </pc:spChg>
        <pc:picChg chg="del">
          <ac:chgData name="Rob Luijten" userId="3656dec8-07ff-49b6-baa7-7de42837e1f6" providerId="ADAL" clId="{A293B9FF-6096-42EF-A15F-42E69F0DCBE8}" dt="2022-06-07T09:41:34.140" v="509" actId="478"/>
          <ac:picMkLst>
            <pc:docMk/>
            <pc:sldMk cId="2838581411" sldId="366"/>
            <ac:picMk id="8" creationId="{FB9F2348-FF4A-7FE4-55FB-E6DF87DF9FC6}"/>
          </ac:picMkLst>
        </pc:picChg>
        <pc:picChg chg="add mod">
          <ac:chgData name="Rob Luijten" userId="3656dec8-07ff-49b6-baa7-7de42837e1f6" providerId="ADAL" clId="{A293B9FF-6096-42EF-A15F-42E69F0DCBE8}" dt="2022-06-07T09:43:18.554" v="522" actId="1076"/>
          <ac:picMkLst>
            <pc:docMk/>
            <pc:sldMk cId="2838581411" sldId="366"/>
            <ac:picMk id="12" creationId="{0D17E129-00C3-FFE4-96D7-9A89C3CDB1E1}"/>
          </ac:picMkLst>
        </pc:picChg>
      </pc:sldChg>
      <pc:sldChg chg="addSp delSp modSp add del mod">
        <pc:chgData name="Rob Luijten" userId="3656dec8-07ff-49b6-baa7-7de42837e1f6" providerId="ADAL" clId="{A293B9FF-6096-42EF-A15F-42E69F0DCBE8}" dt="2022-06-07T09:43:40.536" v="533" actId="47"/>
        <pc:sldMkLst>
          <pc:docMk/>
          <pc:sldMk cId="3820269788" sldId="367"/>
        </pc:sldMkLst>
        <pc:spChg chg="add del">
          <ac:chgData name="Rob Luijten" userId="3656dec8-07ff-49b6-baa7-7de42837e1f6" providerId="ADAL" clId="{A293B9FF-6096-42EF-A15F-42E69F0DCBE8}" dt="2022-06-07T09:43:37.872" v="532" actId="478"/>
          <ac:spMkLst>
            <pc:docMk/>
            <pc:sldMk cId="3820269788" sldId="367"/>
            <ac:spMk id="2" creationId="{647A4B0F-741E-CE57-DDCD-8E99C1E2991F}"/>
          </ac:spMkLst>
        </pc:spChg>
        <pc:spChg chg="del">
          <ac:chgData name="Rob Luijten" userId="3656dec8-07ff-49b6-baa7-7de42837e1f6" providerId="ADAL" clId="{A293B9FF-6096-42EF-A15F-42E69F0DCBE8}" dt="2022-06-07T09:43:24.609" v="524" actId="478"/>
          <ac:spMkLst>
            <pc:docMk/>
            <pc:sldMk cId="3820269788" sldId="367"/>
            <ac:spMk id="3" creationId="{C77FD66D-BED6-1144-BF2B-9987231B0512}"/>
          </ac:spMkLst>
        </pc:spChg>
        <pc:spChg chg="add mod">
          <ac:chgData name="Rob Luijten" userId="3656dec8-07ff-49b6-baa7-7de42837e1f6" providerId="ADAL" clId="{A293B9FF-6096-42EF-A15F-42E69F0DCBE8}" dt="2022-06-07T09:43:24.609" v="524" actId="478"/>
          <ac:spMkLst>
            <pc:docMk/>
            <pc:sldMk cId="3820269788" sldId="367"/>
            <ac:spMk id="8" creationId="{8E78EC4C-5340-B76E-04AE-6010822AEE6C}"/>
          </ac:spMkLst>
        </pc:spChg>
        <pc:spChg chg="add del mod">
          <ac:chgData name="Rob Luijten" userId="3656dec8-07ff-49b6-baa7-7de42837e1f6" providerId="ADAL" clId="{A293B9FF-6096-42EF-A15F-42E69F0DCBE8}" dt="2022-06-07T09:43:37.872" v="532" actId="478"/>
          <ac:spMkLst>
            <pc:docMk/>
            <pc:sldMk cId="3820269788" sldId="367"/>
            <ac:spMk id="11" creationId="{D21FD546-E3E6-1F9B-6465-004968237FE0}"/>
          </ac:spMkLst>
        </pc:spChg>
        <pc:picChg chg="del">
          <ac:chgData name="Rob Luijten" userId="3656dec8-07ff-49b6-baa7-7de42837e1f6" providerId="ADAL" clId="{A293B9FF-6096-42EF-A15F-42E69F0DCBE8}" dt="2022-06-07T09:43:21.965" v="523" actId="478"/>
          <ac:picMkLst>
            <pc:docMk/>
            <pc:sldMk cId="3820269788" sldId="367"/>
            <ac:picMk id="9" creationId="{CA8A36FE-417F-06EB-7301-4F6F5FEDA53E}"/>
          </ac:picMkLst>
        </pc:picChg>
      </pc:sldChg>
      <pc:sldChg chg="modSp add mod">
        <pc:chgData name="Rob Luijten" userId="3656dec8-07ff-49b6-baa7-7de42837e1f6" providerId="ADAL" clId="{A293B9FF-6096-42EF-A15F-42E69F0DCBE8}" dt="2022-06-07T09:55:22.338" v="1344" actId="207"/>
        <pc:sldMkLst>
          <pc:docMk/>
          <pc:sldMk cId="3464332022" sldId="368"/>
        </pc:sldMkLst>
        <pc:spChg chg="mod">
          <ac:chgData name="Rob Luijten" userId="3656dec8-07ff-49b6-baa7-7de42837e1f6" providerId="ADAL" clId="{A293B9FF-6096-42EF-A15F-42E69F0DCBE8}" dt="2022-06-07T09:54:01.474" v="1340" actId="20577"/>
          <ac:spMkLst>
            <pc:docMk/>
            <pc:sldMk cId="3464332022" sldId="368"/>
            <ac:spMk id="2" creationId="{6945D2B8-7C0B-4768-A1B4-0A93AEA8CAE3}"/>
          </ac:spMkLst>
        </pc:spChg>
        <pc:spChg chg="mod">
          <ac:chgData name="Rob Luijten" userId="3656dec8-07ff-49b6-baa7-7de42837e1f6" providerId="ADAL" clId="{A293B9FF-6096-42EF-A15F-42E69F0DCBE8}" dt="2022-06-07T09:55:22.338" v="1344" actId="207"/>
          <ac:spMkLst>
            <pc:docMk/>
            <pc:sldMk cId="3464332022" sldId="368"/>
            <ac:spMk id="3" creationId="{8F44F767-6877-7B37-C046-90BDD9F16987}"/>
          </ac:spMkLst>
        </pc:spChg>
      </pc:sldChg>
      <pc:sldChg chg="addSp delSp modSp add mod modNotesTx">
        <pc:chgData name="Rob Luijten" userId="3656dec8-07ff-49b6-baa7-7de42837e1f6" providerId="ADAL" clId="{A293B9FF-6096-42EF-A15F-42E69F0DCBE8}" dt="2022-06-07T09:49:11.657" v="804" actId="1076"/>
        <pc:sldMkLst>
          <pc:docMk/>
          <pc:sldMk cId="20028008" sldId="369"/>
        </pc:sldMkLst>
        <pc:spChg chg="mod">
          <ac:chgData name="Rob Luijten" userId="3656dec8-07ff-49b6-baa7-7de42837e1f6" providerId="ADAL" clId="{A293B9FF-6096-42EF-A15F-42E69F0DCBE8}" dt="2022-06-07T09:48:05.473" v="768" actId="1076"/>
          <ac:spMkLst>
            <pc:docMk/>
            <pc:sldMk cId="20028008" sldId="369"/>
            <ac:spMk id="2" creationId="{B3BB7CA1-C5B5-D6F3-CE54-E95D808B6B23}"/>
          </ac:spMkLst>
        </pc:spChg>
        <pc:spChg chg="del">
          <ac:chgData name="Rob Luijten" userId="3656dec8-07ff-49b6-baa7-7de42837e1f6" providerId="ADAL" clId="{A293B9FF-6096-42EF-A15F-42E69F0DCBE8}" dt="2022-06-07T09:46:00.591" v="566" actId="478"/>
          <ac:spMkLst>
            <pc:docMk/>
            <pc:sldMk cId="20028008" sldId="369"/>
            <ac:spMk id="3" creationId="{6F061783-E6D4-EE3C-B050-91C033292EB6}"/>
          </ac:spMkLst>
        </pc:spChg>
        <pc:spChg chg="add del mod">
          <ac:chgData name="Rob Luijten" userId="3656dec8-07ff-49b6-baa7-7de42837e1f6" providerId="ADAL" clId="{A293B9FF-6096-42EF-A15F-42E69F0DCBE8}" dt="2022-06-07T09:46:03.408" v="567" actId="478"/>
          <ac:spMkLst>
            <pc:docMk/>
            <pc:sldMk cId="20028008" sldId="369"/>
            <ac:spMk id="8" creationId="{D82ACD87-C669-61E0-1686-DC08BE7AD9C4}"/>
          </ac:spMkLst>
        </pc:spChg>
        <pc:spChg chg="add mod">
          <ac:chgData name="Rob Luijten" userId="3656dec8-07ff-49b6-baa7-7de42837e1f6" providerId="ADAL" clId="{A293B9FF-6096-42EF-A15F-42E69F0DCBE8}" dt="2022-06-07T09:49:11.657" v="804" actId="1076"/>
          <ac:spMkLst>
            <pc:docMk/>
            <pc:sldMk cId="20028008" sldId="369"/>
            <ac:spMk id="10" creationId="{D7618DE8-13DB-8FAD-AB8C-73C7F10DAB09}"/>
          </ac:spMkLst>
        </pc:spChg>
        <pc:grpChg chg="add mod">
          <ac:chgData name="Rob Luijten" userId="3656dec8-07ff-49b6-baa7-7de42837e1f6" providerId="ADAL" clId="{A293B9FF-6096-42EF-A15F-42E69F0DCBE8}" dt="2022-06-07T09:49:11.657" v="804" actId="1076"/>
          <ac:grpSpMkLst>
            <pc:docMk/>
            <pc:sldMk cId="20028008" sldId="369"/>
            <ac:grpSpMk id="11" creationId="{4CF03810-CB7B-0485-CEEB-0EB41FB7FBE5}"/>
          </ac:grpSpMkLst>
        </pc:grpChg>
        <pc:picChg chg="add mod">
          <ac:chgData name="Rob Luijten" userId="3656dec8-07ff-49b6-baa7-7de42837e1f6" providerId="ADAL" clId="{A293B9FF-6096-42EF-A15F-42E69F0DCBE8}" dt="2022-06-07T09:49:11.657" v="804" actId="1076"/>
          <ac:picMkLst>
            <pc:docMk/>
            <pc:sldMk cId="20028008" sldId="369"/>
            <ac:picMk id="9" creationId="{15A15075-EF3B-1245-B886-C272561A1CC3}"/>
          </ac:picMkLst>
        </pc:picChg>
      </pc:sldChg>
      <pc:sldChg chg="modSp add mod">
        <pc:chgData name="Rob Luijten" userId="3656dec8-07ff-49b6-baa7-7de42837e1f6" providerId="ADAL" clId="{A293B9FF-6096-42EF-A15F-42E69F0DCBE8}" dt="2022-06-07T09:53:41.517" v="1336" actId="20577"/>
        <pc:sldMkLst>
          <pc:docMk/>
          <pc:sldMk cId="1468799318" sldId="370"/>
        </pc:sldMkLst>
        <pc:spChg chg="mod">
          <ac:chgData name="Rob Luijten" userId="3656dec8-07ff-49b6-baa7-7de42837e1f6" providerId="ADAL" clId="{A293B9FF-6096-42EF-A15F-42E69F0DCBE8}" dt="2022-06-07T09:49:23.027" v="821" actId="20577"/>
          <ac:spMkLst>
            <pc:docMk/>
            <pc:sldMk cId="1468799318" sldId="370"/>
            <ac:spMk id="2" creationId="{D1E546DC-913D-A03E-E569-14F4EC8F2862}"/>
          </ac:spMkLst>
        </pc:spChg>
        <pc:spChg chg="mod">
          <ac:chgData name="Rob Luijten" userId="3656dec8-07ff-49b6-baa7-7de42837e1f6" providerId="ADAL" clId="{A293B9FF-6096-42EF-A15F-42E69F0DCBE8}" dt="2022-06-07T09:53:41.517" v="1336" actId="20577"/>
          <ac:spMkLst>
            <pc:docMk/>
            <pc:sldMk cId="1468799318" sldId="370"/>
            <ac:spMk id="3" creationId="{161093B0-27D6-B70A-DD4F-E86253C22250}"/>
          </ac:spMkLst>
        </pc:spChg>
      </pc:sldChg>
      <pc:sldChg chg="addSp delSp modSp add del mod">
        <pc:chgData name="Rob Luijten" userId="3656dec8-07ff-49b6-baa7-7de42837e1f6" providerId="ADAL" clId="{A293B9FF-6096-42EF-A15F-42E69F0DCBE8}" dt="2022-06-07T09:53:50.521" v="1339" actId="47"/>
        <pc:sldMkLst>
          <pc:docMk/>
          <pc:sldMk cId="3277891084" sldId="371"/>
        </pc:sldMkLst>
        <pc:spChg chg="del">
          <ac:chgData name="Rob Luijten" userId="3656dec8-07ff-49b6-baa7-7de42837e1f6" providerId="ADAL" clId="{A293B9FF-6096-42EF-A15F-42E69F0DCBE8}" dt="2022-06-07T09:53:48.042" v="1338" actId="478"/>
          <ac:spMkLst>
            <pc:docMk/>
            <pc:sldMk cId="3277891084" sldId="371"/>
            <ac:spMk id="2" creationId="{73F3D731-BC06-237E-A8D4-3BBF3CE19FE7}"/>
          </ac:spMkLst>
        </pc:spChg>
        <pc:spChg chg="mod">
          <ac:chgData name="Rob Luijten" userId="3656dec8-07ff-49b6-baa7-7de42837e1f6" providerId="ADAL" clId="{A293B9FF-6096-42EF-A15F-42E69F0DCBE8}" dt="2022-06-07T09:53:46.120" v="1337" actId="20577"/>
          <ac:spMkLst>
            <pc:docMk/>
            <pc:sldMk cId="3277891084" sldId="371"/>
            <ac:spMk id="3" creationId="{5B1B3CDA-327E-6E6F-66A0-650B5C979630}"/>
          </ac:spMkLst>
        </pc:spChg>
        <pc:spChg chg="add mod">
          <ac:chgData name="Rob Luijten" userId="3656dec8-07ff-49b6-baa7-7de42837e1f6" providerId="ADAL" clId="{A293B9FF-6096-42EF-A15F-42E69F0DCBE8}" dt="2022-06-07T09:53:48.042" v="1338" actId="478"/>
          <ac:spMkLst>
            <pc:docMk/>
            <pc:sldMk cId="3277891084" sldId="371"/>
            <ac:spMk id="8" creationId="{9601383E-442C-E628-F63F-863DD6539177}"/>
          </ac:spMkLst>
        </pc:spChg>
      </pc:sldChg>
      <pc:sldChg chg="addSp delSp modSp add mod modNotesTx">
        <pc:chgData name="Rob Luijten" userId="3656dec8-07ff-49b6-baa7-7de42837e1f6" providerId="ADAL" clId="{A293B9FF-6096-42EF-A15F-42E69F0DCBE8}" dt="2022-06-07T09:59:21.106" v="1383" actId="1076"/>
        <pc:sldMkLst>
          <pc:docMk/>
          <pc:sldMk cId="3858837574" sldId="371"/>
        </pc:sldMkLst>
        <pc:spChg chg="add del">
          <ac:chgData name="Rob Luijten" userId="3656dec8-07ff-49b6-baa7-7de42837e1f6" providerId="ADAL" clId="{A293B9FF-6096-42EF-A15F-42E69F0DCBE8}" dt="2022-06-07T09:58:43.431" v="1378" actId="22"/>
          <ac:spMkLst>
            <pc:docMk/>
            <pc:sldMk cId="3858837574" sldId="371"/>
            <ac:spMk id="9" creationId="{3AC93AE7-9B15-6EE2-4C4A-F0AF06E4D053}"/>
          </ac:spMkLst>
        </pc:spChg>
        <pc:picChg chg="del">
          <ac:chgData name="Rob Luijten" userId="3656dec8-07ff-49b6-baa7-7de42837e1f6" providerId="ADAL" clId="{A293B9FF-6096-42EF-A15F-42E69F0DCBE8}" dt="2022-06-07T09:56:44.314" v="1346" actId="478"/>
          <ac:picMkLst>
            <pc:docMk/>
            <pc:sldMk cId="3858837574" sldId="371"/>
            <ac:picMk id="8" creationId="{B07555C2-82D6-8E02-044E-EA9038CC8034}"/>
          </ac:picMkLst>
        </pc:picChg>
        <pc:picChg chg="add mod">
          <ac:chgData name="Rob Luijten" userId="3656dec8-07ff-49b6-baa7-7de42837e1f6" providerId="ADAL" clId="{A293B9FF-6096-42EF-A15F-42E69F0DCBE8}" dt="2022-06-07T09:59:21.106" v="1383" actId="1076"/>
          <ac:picMkLst>
            <pc:docMk/>
            <pc:sldMk cId="3858837574" sldId="371"/>
            <ac:picMk id="5122" creationId="{47648B8E-F8CA-F588-4F59-8CA0E0012644}"/>
          </ac:picMkLst>
        </pc:picChg>
      </pc:sldChg>
      <pc:sldChg chg="addSp delSp modSp add modNotesTx">
        <pc:chgData name="Rob Luijten" userId="3656dec8-07ff-49b6-baa7-7de42837e1f6" providerId="ADAL" clId="{A293B9FF-6096-42EF-A15F-42E69F0DCBE8}" dt="2022-06-07T10:00:57.093" v="1414" actId="20577"/>
        <pc:sldMkLst>
          <pc:docMk/>
          <pc:sldMk cId="4018244710" sldId="372"/>
        </pc:sldMkLst>
        <pc:picChg chg="del">
          <ac:chgData name="Rob Luijten" userId="3656dec8-07ff-49b6-baa7-7de42837e1f6" providerId="ADAL" clId="{A293B9FF-6096-42EF-A15F-42E69F0DCBE8}" dt="2022-06-07T10:00:01.014" v="1385" actId="478"/>
          <ac:picMkLst>
            <pc:docMk/>
            <pc:sldMk cId="4018244710" sldId="372"/>
            <ac:picMk id="5122" creationId="{47648B8E-F8CA-F588-4F59-8CA0E0012644}"/>
          </ac:picMkLst>
        </pc:picChg>
        <pc:picChg chg="add mod">
          <ac:chgData name="Rob Luijten" userId="3656dec8-07ff-49b6-baa7-7de42837e1f6" providerId="ADAL" clId="{A293B9FF-6096-42EF-A15F-42E69F0DCBE8}" dt="2022-06-07T10:00:09.089" v="1390" actId="1076"/>
          <ac:picMkLst>
            <pc:docMk/>
            <pc:sldMk cId="4018244710" sldId="372"/>
            <ac:picMk id="6146" creationId="{F61DCBFD-40D0-5363-60AD-43A61FE46912}"/>
          </ac:picMkLst>
        </pc:picChg>
      </pc:sldChg>
      <pc:sldChg chg="addSp delSp modSp add modNotesTx">
        <pc:chgData name="Rob Luijten" userId="3656dec8-07ff-49b6-baa7-7de42837e1f6" providerId="ADAL" clId="{A293B9FF-6096-42EF-A15F-42E69F0DCBE8}" dt="2022-06-07T10:05:21.797" v="1463" actId="1076"/>
        <pc:sldMkLst>
          <pc:docMk/>
          <pc:sldMk cId="3103925784" sldId="373"/>
        </pc:sldMkLst>
        <pc:picChg chg="del">
          <ac:chgData name="Rob Luijten" userId="3656dec8-07ff-49b6-baa7-7de42837e1f6" providerId="ADAL" clId="{A293B9FF-6096-42EF-A15F-42E69F0DCBE8}" dt="2022-06-07T10:04:57.382" v="1458" actId="478"/>
          <ac:picMkLst>
            <pc:docMk/>
            <pc:sldMk cId="3103925784" sldId="373"/>
            <ac:picMk id="6146" creationId="{F61DCBFD-40D0-5363-60AD-43A61FE46912}"/>
          </ac:picMkLst>
        </pc:picChg>
        <pc:picChg chg="add mod">
          <ac:chgData name="Rob Luijten" userId="3656dec8-07ff-49b6-baa7-7de42837e1f6" providerId="ADAL" clId="{A293B9FF-6096-42EF-A15F-42E69F0DCBE8}" dt="2022-06-07T10:05:04.414" v="1461" actId="1076"/>
          <ac:picMkLst>
            <pc:docMk/>
            <pc:sldMk cId="3103925784" sldId="373"/>
            <ac:picMk id="7170" creationId="{D2EEB76D-7381-BDB6-08D9-68B1D0155847}"/>
          </ac:picMkLst>
        </pc:picChg>
        <pc:picChg chg="add mod">
          <ac:chgData name="Rob Luijten" userId="3656dec8-07ff-49b6-baa7-7de42837e1f6" providerId="ADAL" clId="{A293B9FF-6096-42EF-A15F-42E69F0DCBE8}" dt="2022-06-07T10:05:21.797" v="1463" actId="1076"/>
          <ac:picMkLst>
            <pc:docMk/>
            <pc:sldMk cId="3103925784" sldId="373"/>
            <ac:picMk id="7172" creationId="{FE588671-1ECA-5CEA-E34E-5CCD3B892B00}"/>
          </ac:picMkLst>
        </pc:picChg>
      </pc:sldChg>
      <pc:sldChg chg="new del">
        <pc:chgData name="Rob Luijten" userId="3656dec8-07ff-49b6-baa7-7de42837e1f6" providerId="ADAL" clId="{A293B9FF-6096-42EF-A15F-42E69F0DCBE8}" dt="2022-06-07T10:06:19.796" v="1465" actId="680"/>
        <pc:sldMkLst>
          <pc:docMk/>
          <pc:sldMk cId="187147879" sldId="374"/>
        </pc:sldMkLst>
      </pc:sldChg>
      <pc:sldChg chg="addSp delSp modSp add mod modNotesTx">
        <pc:chgData name="Rob Luijten" userId="3656dec8-07ff-49b6-baa7-7de42837e1f6" providerId="ADAL" clId="{A293B9FF-6096-42EF-A15F-42E69F0DCBE8}" dt="2022-06-07T10:08:36.402" v="1496" actId="478"/>
        <pc:sldMkLst>
          <pc:docMk/>
          <pc:sldMk cId="2728018827" sldId="374"/>
        </pc:sldMkLst>
        <pc:spChg chg="del mod">
          <ac:chgData name="Rob Luijten" userId="3656dec8-07ff-49b6-baa7-7de42837e1f6" providerId="ADAL" clId="{A293B9FF-6096-42EF-A15F-42E69F0DCBE8}" dt="2022-06-07T10:08:36.402" v="1496" actId="478"/>
          <ac:spMkLst>
            <pc:docMk/>
            <pc:sldMk cId="2728018827" sldId="374"/>
            <ac:spMk id="5" creationId="{8355890A-A27D-66A7-1F6C-FD2C22B57951}"/>
          </ac:spMkLst>
        </pc:spChg>
        <pc:picChg chg="del">
          <ac:chgData name="Rob Luijten" userId="3656dec8-07ff-49b6-baa7-7de42837e1f6" providerId="ADAL" clId="{A293B9FF-6096-42EF-A15F-42E69F0DCBE8}" dt="2022-06-07T10:06:25.002" v="1468" actId="478"/>
          <ac:picMkLst>
            <pc:docMk/>
            <pc:sldMk cId="2728018827" sldId="374"/>
            <ac:picMk id="7170" creationId="{D2EEB76D-7381-BDB6-08D9-68B1D0155847}"/>
          </ac:picMkLst>
        </pc:picChg>
        <pc:picChg chg="del">
          <ac:chgData name="Rob Luijten" userId="3656dec8-07ff-49b6-baa7-7de42837e1f6" providerId="ADAL" clId="{A293B9FF-6096-42EF-A15F-42E69F0DCBE8}" dt="2022-06-07T10:06:23.599" v="1467" actId="478"/>
          <ac:picMkLst>
            <pc:docMk/>
            <pc:sldMk cId="2728018827" sldId="374"/>
            <ac:picMk id="7172" creationId="{FE588671-1ECA-5CEA-E34E-5CCD3B892B00}"/>
          </ac:picMkLst>
        </pc:picChg>
        <pc:picChg chg="add mod">
          <ac:chgData name="Rob Luijten" userId="3656dec8-07ff-49b6-baa7-7de42837e1f6" providerId="ADAL" clId="{A293B9FF-6096-42EF-A15F-42E69F0DCBE8}" dt="2022-06-07T10:06:29.725" v="1471" actId="1076"/>
          <ac:picMkLst>
            <pc:docMk/>
            <pc:sldMk cId="2728018827" sldId="374"/>
            <ac:picMk id="8194" creationId="{374E588C-6D07-471E-F226-77CB984CB763}"/>
          </ac:picMkLst>
        </pc:picChg>
      </pc:sldChg>
    </pc:docChg>
  </pc:docChgLst>
  <pc:docChgLst>
    <pc:chgData name="Lonneke de Rooij" userId="63fe4d04-ab3e-4099-ae28-a10853729d4e" providerId="ADAL" clId="{94584A1D-24AB-4B54-B199-C50212746749}"/>
    <pc:docChg chg="modSld sldOrd">
      <pc:chgData name="Lonneke de Rooij" userId="63fe4d04-ab3e-4099-ae28-a10853729d4e" providerId="ADAL" clId="{94584A1D-24AB-4B54-B199-C50212746749}" dt="2022-06-14T07:18:23.389" v="1"/>
      <pc:docMkLst>
        <pc:docMk/>
      </pc:docMkLst>
      <pc:sldChg chg="ord">
        <pc:chgData name="Lonneke de Rooij" userId="63fe4d04-ab3e-4099-ae28-a10853729d4e" providerId="ADAL" clId="{94584A1D-24AB-4B54-B199-C50212746749}" dt="2022-06-14T07:18:23.389" v="1"/>
        <pc:sldMkLst>
          <pc:docMk/>
          <pc:sldMk cId="1468799318" sldId="3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14/06/2022</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l.wikipedia.org/wiki/Kleipu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l.wikipedia.org/wiki/Broekbo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a:t>
            </a:fld>
            <a:endParaRPr lang="en-GB"/>
          </a:p>
        </p:txBody>
      </p:sp>
    </p:spTree>
    <p:extLst>
      <p:ext uri="{BB962C8B-B14F-4D97-AF65-F5344CB8AC3E}">
        <p14:creationId xmlns:p14="http://schemas.microsoft.com/office/powerpoint/2010/main" val="312865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Rietorchis: </a:t>
            </a:r>
            <a:r>
              <a:rPr lang="nl-NL" b="0" i="0" dirty="0">
                <a:solidFill>
                  <a:srgbClr val="202122"/>
                </a:solidFill>
                <a:effectLst/>
                <a:latin typeface="Arial" panose="020B0604020202020204" pitchFamily="34" charset="0"/>
              </a:rPr>
              <a:t>De rietorchis groeit op niet te voedselrijke, natte grond met een basische invloed hetzij van het grondwater, hetzij van de bodem zelf. Hij komt voor in veel verschillende biotopen zoals weilanden, </a:t>
            </a:r>
            <a:r>
              <a:rPr lang="nl-NL" b="0" i="0" u="none" strike="noStrike" dirty="0">
                <a:solidFill>
                  <a:srgbClr val="0645AD"/>
                </a:solidFill>
                <a:effectLst/>
                <a:latin typeface="Arial" panose="020B0604020202020204" pitchFamily="34" charset="0"/>
                <a:hlinkClick r:id="rId3" tooltip="Kleiput"/>
              </a:rPr>
              <a:t>kleiputten</a:t>
            </a:r>
            <a:r>
              <a:rPr lang="nl-NL" b="0" i="0" dirty="0">
                <a:solidFill>
                  <a:srgbClr val="202122"/>
                </a:solidFill>
                <a:effectLst/>
                <a:latin typeface="Arial" panose="020B0604020202020204" pitchFamily="34" charset="0"/>
              </a:rPr>
              <a:t>, bosopslag, moerassen en </a:t>
            </a:r>
            <a:r>
              <a:rPr lang="nl-NL" b="0" i="0" dirty="0" err="1">
                <a:solidFill>
                  <a:srgbClr val="202122"/>
                </a:solidFill>
                <a:effectLst/>
                <a:latin typeface="Arial" panose="020B0604020202020204" pitchFamily="34" charset="0"/>
              </a:rPr>
              <a:t>pioniervegetaties</a:t>
            </a:r>
            <a:r>
              <a:rPr lang="nl-NL" b="0" i="0" dirty="0">
                <a:solidFill>
                  <a:srgbClr val="202122"/>
                </a:solidFill>
                <a:effectLst/>
                <a:latin typeface="Arial" panose="020B0604020202020204" pitchFamily="34" charset="0"/>
              </a:rPr>
              <a:t>.</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11</a:t>
            </a:fld>
            <a:endParaRPr lang="en-GB"/>
          </a:p>
        </p:txBody>
      </p:sp>
    </p:spTree>
    <p:extLst>
      <p:ext uri="{BB962C8B-B14F-4D97-AF65-F5344CB8AC3E}">
        <p14:creationId xmlns:p14="http://schemas.microsoft.com/office/powerpoint/2010/main" val="300800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Purperreiger: </a:t>
            </a:r>
            <a:r>
              <a:rPr lang="nl-NL" b="0" i="0" dirty="0">
                <a:solidFill>
                  <a:srgbClr val="202122"/>
                </a:solidFill>
                <a:effectLst/>
                <a:latin typeface="Arial" panose="020B0604020202020204" pitchFamily="34" charset="0"/>
              </a:rPr>
              <a:t>Het voedsel bestaat vooral uit vis en amfibieën, die in ondiep open water gevangen worden. Hij vist in helder water vanuit begroeide oevers en is makkelijk te verstoren. De vogel broedt </a:t>
            </a:r>
            <a:r>
              <a:rPr lang="nl-NL" b="0" i="0" dirty="0" err="1">
                <a:solidFill>
                  <a:srgbClr val="202122"/>
                </a:solidFill>
                <a:effectLst/>
                <a:latin typeface="Arial" panose="020B0604020202020204" pitchFamily="34" charset="0"/>
              </a:rPr>
              <a:t>koloniegewijs</a:t>
            </a:r>
            <a:r>
              <a:rPr lang="nl-NL" b="0" i="0" dirty="0">
                <a:solidFill>
                  <a:srgbClr val="202122"/>
                </a:solidFill>
                <a:effectLst/>
                <a:latin typeface="Arial" panose="020B0604020202020204" pitchFamily="34" charset="0"/>
              </a:rPr>
              <a:t> in drassig gebied met overjarig rietland, laag struweel en </a:t>
            </a:r>
            <a:r>
              <a:rPr lang="nl-NL" b="0" i="0" u="none" strike="noStrike" dirty="0">
                <a:solidFill>
                  <a:srgbClr val="0645AD"/>
                </a:solidFill>
                <a:effectLst/>
                <a:latin typeface="Arial" panose="020B0604020202020204" pitchFamily="34" charset="0"/>
                <a:hlinkClick r:id="rId3" tooltip="Broekbos"/>
              </a:rPr>
              <a:t>broekbos</a:t>
            </a:r>
            <a:r>
              <a:rPr lang="nl-NL" b="0" i="0" dirty="0">
                <a:solidFill>
                  <a:srgbClr val="202122"/>
                </a:solidFill>
                <a:effectLst/>
                <a:latin typeface="Arial" panose="020B0604020202020204" pitchFamily="34" charset="0"/>
              </a:rPr>
              <a:t>. Een legsel bestaat meestal uit 4 tot 5 eieren, die 25 tot 30 dagen worden bebroed.</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12</a:t>
            </a:fld>
            <a:endParaRPr lang="en-GB"/>
          </a:p>
        </p:txBody>
      </p:sp>
    </p:spTree>
    <p:extLst>
      <p:ext uri="{BB962C8B-B14F-4D97-AF65-F5344CB8AC3E}">
        <p14:creationId xmlns:p14="http://schemas.microsoft.com/office/powerpoint/2010/main" val="1207690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Bever jonge</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13</a:t>
            </a:fld>
            <a:endParaRPr lang="en-GB"/>
          </a:p>
        </p:txBody>
      </p:sp>
    </p:spTree>
    <p:extLst>
      <p:ext uri="{BB962C8B-B14F-4D97-AF65-F5344CB8AC3E}">
        <p14:creationId xmlns:p14="http://schemas.microsoft.com/office/powerpoint/2010/main" val="260493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Grote vuurvlinder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14</a:t>
            </a:fld>
            <a:endParaRPr lang="en-GB"/>
          </a:p>
        </p:txBody>
      </p:sp>
    </p:spTree>
    <p:extLst>
      <p:ext uri="{BB962C8B-B14F-4D97-AF65-F5344CB8AC3E}">
        <p14:creationId xmlns:p14="http://schemas.microsoft.com/office/powerpoint/2010/main" val="3162544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Source Sans Pro" panose="020B0503030403020204" pitchFamily="34" charset="0"/>
              </a:rPr>
              <a:t>Het beheertype Beek en bron komt voor op de zand- en lössgronden van Noord-, Oost- en Zuid-Nederland en in de duinen. Het gaat om kleine stromende wateren met hun bronnen, zoals Regge, Dinkel, Berkel, Dommel, en Swalm, die uiteindelijk uitmonden in een rivier, in Oost- en Zuid-Nederland, of op een (voormalig) estuarium (Drentse Aa, </a:t>
            </a:r>
            <a:r>
              <a:rPr lang="nl-NL" b="0" i="0" dirty="0" err="1">
                <a:solidFill>
                  <a:srgbClr val="000000"/>
                </a:solidFill>
                <a:effectLst/>
                <a:latin typeface="Source Sans Pro" panose="020B0503030403020204" pitchFamily="34" charset="0"/>
              </a:rPr>
              <a:t>Boorne</a:t>
            </a:r>
            <a:r>
              <a:rPr lang="nl-NL" b="0" i="0" dirty="0">
                <a:solidFill>
                  <a:srgbClr val="000000"/>
                </a:solidFill>
                <a:effectLst/>
                <a:latin typeface="Source Sans Pro" panose="020B0503030403020204" pitchFamily="34" charset="0"/>
              </a:rPr>
              <a:t> in noord Nederland). (Mee)stromende wateren zoals molenkolken, sprengen en opgeleide beken behoren eveneens tot dit type. Ieder bekenstelsel kent brongebieden, </a:t>
            </a:r>
            <a:r>
              <a:rPr lang="nl-NL" b="0" i="0" dirty="0" err="1">
                <a:solidFill>
                  <a:srgbClr val="000000"/>
                </a:solidFill>
                <a:effectLst/>
                <a:latin typeface="Source Sans Pro" panose="020B0503030403020204" pitchFamily="34" charset="0"/>
              </a:rPr>
              <a:t>bovenlopen</a:t>
            </a:r>
            <a:r>
              <a:rPr lang="nl-NL" b="0" i="0" dirty="0">
                <a:solidFill>
                  <a:srgbClr val="000000"/>
                </a:solidFill>
                <a:effectLst/>
                <a:latin typeface="Source Sans Pro" panose="020B0503030403020204" pitchFamily="34" charset="0"/>
              </a:rPr>
              <a:t>, een of twee </a:t>
            </a:r>
            <a:r>
              <a:rPr lang="nl-NL" b="0" i="0" dirty="0" err="1">
                <a:solidFill>
                  <a:srgbClr val="000000"/>
                </a:solidFill>
                <a:effectLst/>
                <a:latin typeface="Source Sans Pro" panose="020B0503030403020204" pitchFamily="34" charset="0"/>
              </a:rPr>
              <a:t>middenlopen</a:t>
            </a:r>
            <a:r>
              <a:rPr lang="nl-NL" b="0" i="0" dirty="0">
                <a:solidFill>
                  <a:srgbClr val="000000"/>
                </a:solidFill>
                <a:effectLst/>
                <a:latin typeface="Source Sans Pro" panose="020B0503030403020204" pitchFamily="34" charset="0"/>
              </a:rPr>
              <a:t> en een benedenloop. Bronnen en </a:t>
            </a:r>
            <a:r>
              <a:rPr lang="nl-NL" b="0" i="0" dirty="0" err="1">
                <a:solidFill>
                  <a:srgbClr val="000000"/>
                </a:solidFill>
                <a:effectLst/>
                <a:latin typeface="Source Sans Pro" panose="020B0503030403020204" pitchFamily="34" charset="0"/>
              </a:rPr>
              <a:t>bovenlopen</a:t>
            </a:r>
            <a:r>
              <a:rPr lang="nl-NL" b="0" i="0" dirty="0">
                <a:solidFill>
                  <a:srgbClr val="000000"/>
                </a:solidFill>
                <a:effectLst/>
                <a:latin typeface="Source Sans Pro" panose="020B0503030403020204" pitchFamily="34" charset="0"/>
              </a:rPr>
              <a:t> liggen vaak heel verspreid en hoog in het landschap en zijn vaak gedeeltelijk ge- of vergraven. </a:t>
            </a:r>
            <a:r>
              <a:rPr lang="nl-NL" b="0" i="0" dirty="0" err="1">
                <a:solidFill>
                  <a:srgbClr val="000000"/>
                </a:solidFill>
                <a:effectLst/>
                <a:latin typeface="Source Sans Pro" panose="020B0503030403020204" pitchFamily="34" charset="0"/>
              </a:rPr>
              <a:t>Middenlopen</a:t>
            </a:r>
            <a:r>
              <a:rPr lang="nl-NL" b="0" i="0" dirty="0">
                <a:solidFill>
                  <a:srgbClr val="000000"/>
                </a:solidFill>
                <a:effectLst/>
                <a:latin typeface="Source Sans Pro" panose="020B0503030403020204" pitchFamily="34" charset="0"/>
              </a:rPr>
              <a:t> liggen vaak wat dieper in laagten en trekken daardoor ook veel grondwater aan. De benedenlopen liggen in vlakke veengebieden en overstromingsvlakten, ze kunnen zo breed worden dat ze lijken op kleine rivieren (Eem, </a:t>
            </a:r>
            <a:r>
              <a:rPr lang="nl-NL" b="0" i="0" dirty="0" err="1">
                <a:solidFill>
                  <a:srgbClr val="000000"/>
                </a:solidFill>
                <a:effectLst/>
                <a:latin typeface="Source Sans Pro" panose="020B0503030403020204" pitchFamily="34" charset="0"/>
              </a:rPr>
              <a:t>Dieze</a:t>
            </a:r>
            <a:r>
              <a:rPr lang="nl-NL" b="0" i="0" dirty="0">
                <a:solidFill>
                  <a:srgbClr val="000000"/>
                </a:solidFill>
                <a:effectLst/>
                <a:latin typeface="Source Sans Pro" panose="020B0503030403020204" pitchFamily="34" charset="0"/>
              </a:rPr>
              <a:t>, </a:t>
            </a:r>
            <a:r>
              <a:rPr lang="nl-NL" b="0" i="0" dirty="0" err="1">
                <a:solidFill>
                  <a:srgbClr val="000000"/>
                </a:solidFill>
                <a:effectLst/>
                <a:latin typeface="Source Sans Pro" panose="020B0503030403020204" pitchFamily="34" charset="0"/>
              </a:rPr>
              <a:t>Reitdiep</a:t>
            </a:r>
            <a:r>
              <a:rPr lang="nl-NL" b="0" i="0" dirty="0">
                <a:solidFill>
                  <a:srgbClr val="000000"/>
                </a:solidFill>
                <a:effectLst/>
                <a:latin typeface="Source Sans Pro" panose="020B0503030403020204" pitchFamily="34" charset="0"/>
              </a:rPr>
              <a:t>).</a:t>
            </a:r>
          </a:p>
          <a:p>
            <a:pPr algn="l"/>
            <a:br>
              <a:rPr lang="nl-NL" b="0" i="0" dirty="0">
                <a:solidFill>
                  <a:srgbClr val="000000"/>
                </a:solidFill>
                <a:effectLst/>
                <a:latin typeface="Source Sans Pro" panose="020B0503030403020204" pitchFamily="34" charset="0"/>
              </a:rPr>
            </a:br>
            <a:r>
              <a:rPr lang="nl-NL" b="0" i="0" dirty="0">
                <a:solidFill>
                  <a:srgbClr val="000000"/>
                </a:solidFill>
                <a:effectLst/>
                <a:latin typeface="Source Sans Pro" panose="020B0503030403020204" pitchFamily="34" charset="0"/>
              </a:rPr>
              <a:t>De meeste beken behoren tot de zogenaamde laaglandbeken daarnaast komen heuvellandbeken voor. De ecologische verschillen tussen beide type beken is groot door de variatie in bodem en de verschillen tussen rustig en turbulent water. Beken in de duinen, duinrellen, hebben vaak kenmerken van beide typen. Laaglandbeken  zijn langzaam stromende, vaak vrij brede beken, met een regelmatige waterafvoer. Ze komen voor in vrij vlakke zandgebieden; het Drents plateau, de Achterhoek, de grote glaciale bekkens in Midden-Nederland en in grote delen van Noord-Brabant. Laaglandbeken ontsprongen vaak in hoogveen, heide of laagveen. Duidelijk herkenbare bronnen ontbreken vaak. In de laaglandbeken komen zeer rustige stukken voor, waar slib en zand afgezet wordt, plaatselijk komt wat grover zand of fijn grind voor.</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15</a:t>
            </a:fld>
            <a:endParaRPr lang="en-GB"/>
          </a:p>
        </p:txBody>
      </p:sp>
    </p:spTree>
    <p:extLst>
      <p:ext uri="{BB962C8B-B14F-4D97-AF65-F5344CB8AC3E}">
        <p14:creationId xmlns:p14="http://schemas.microsoft.com/office/powerpoint/2010/main" val="489909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Source Sans Pro" panose="020B0503030403020204" pitchFamily="34" charset="0"/>
              </a:rPr>
              <a:t>Beken en bronnen zijn van groot belang voor </a:t>
            </a:r>
            <a:r>
              <a:rPr lang="nl-NL" b="0" i="0" dirty="0" err="1">
                <a:solidFill>
                  <a:srgbClr val="000000"/>
                </a:solidFill>
                <a:effectLst/>
                <a:latin typeface="Source Sans Pro" panose="020B0503030403020204" pitchFamily="34" charset="0"/>
              </a:rPr>
              <a:t>waterranonkels</a:t>
            </a:r>
            <a:r>
              <a:rPr lang="nl-NL" b="0" i="0" dirty="0">
                <a:solidFill>
                  <a:srgbClr val="000000"/>
                </a:solidFill>
                <a:effectLst/>
                <a:latin typeface="Source Sans Pro" panose="020B0503030403020204" pitchFamily="34" charset="0"/>
              </a:rPr>
              <a:t>, fonteinkruiden en sterrekroossoorten, platwormen, waterkevers, libellen, waterjuffers en kokerjuffers, rivierkreeft en een groot aantal vissen: beekforel, beekprik, elrits, serpeling. kwabaal (benedenloop), rivierdonderpad, </a:t>
            </a:r>
            <a:r>
              <a:rPr lang="nl-NL" b="0" i="0" dirty="0" err="1">
                <a:solidFill>
                  <a:srgbClr val="000000"/>
                </a:solidFill>
                <a:effectLst/>
                <a:latin typeface="Source Sans Pro" panose="020B0503030403020204" pitchFamily="34" charset="0"/>
              </a:rPr>
              <a:t>zeeprik</a:t>
            </a:r>
            <a:r>
              <a:rPr lang="nl-NL" b="0" i="0" dirty="0">
                <a:solidFill>
                  <a:srgbClr val="000000"/>
                </a:solidFill>
                <a:effectLst/>
                <a:latin typeface="Source Sans Pro" panose="020B0503030403020204" pitchFamily="34" charset="0"/>
              </a:rPr>
              <a:t>, rivierprik, gestippelde alver en vlagzalm. De laaglandbeken met beekprik, </a:t>
            </a:r>
            <a:r>
              <a:rPr lang="nl-NL" b="0" i="0" dirty="0" err="1">
                <a:solidFill>
                  <a:srgbClr val="000000"/>
                </a:solidFill>
                <a:effectLst/>
                <a:latin typeface="Source Sans Pro" panose="020B0503030403020204" pitchFamily="34" charset="0"/>
              </a:rPr>
              <a:t>zeeprik</a:t>
            </a:r>
            <a:r>
              <a:rPr lang="nl-NL" b="0" i="0" dirty="0">
                <a:solidFill>
                  <a:srgbClr val="000000"/>
                </a:solidFill>
                <a:effectLst/>
                <a:latin typeface="Source Sans Pro" panose="020B0503030403020204" pitchFamily="34" charset="0"/>
              </a:rPr>
              <a:t>, gaffellibel, begroeiingen met drijvende waterweegbree, </a:t>
            </a:r>
            <a:r>
              <a:rPr lang="nl-NL" b="0" i="0" dirty="0" err="1">
                <a:solidFill>
                  <a:srgbClr val="000000"/>
                </a:solidFill>
                <a:effectLst/>
                <a:latin typeface="Source Sans Pro" panose="020B0503030403020204" pitchFamily="34" charset="0"/>
              </a:rPr>
              <a:t>waterranonkels</a:t>
            </a:r>
            <a:r>
              <a:rPr lang="nl-NL" b="0" i="0" dirty="0">
                <a:solidFill>
                  <a:srgbClr val="000000"/>
                </a:solidFill>
                <a:effectLst/>
                <a:latin typeface="Source Sans Pro" panose="020B0503030403020204" pitchFamily="34" charset="0"/>
              </a:rPr>
              <a:t> of teer vederkruid zijn in internationaal opzicht belangrijk.</a:t>
            </a:r>
          </a:p>
          <a:p>
            <a:pPr algn="l"/>
            <a:br>
              <a:rPr lang="nl-NL" b="0" i="0" dirty="0">
                <a:solidFill>
                  <a:srgbClr val="000000"/>
                </a:solidFill>
                <a:effectLst/>
                <a:latin typeface="Source Sans Pro" panose="020B0503030403020204" pitchFamily="34" charset="0"/>
              </a:rPr>
            </a:br>
            <a:r>
              <a:rPr lang="nl-NL" b="0" i="0" dirty="0">
                <a:solidFill>
                  <a:srgbClr val="000000"/>
                </a:solidFill>
                <a:effectLst/>
                <a:latin typeface="Source Sans Pro" panose="020B0503030403020204" pitchFamily="34" charset="0"/>
              </a:rPr>
              <a:t>Vrijwel alle beken zijn door de mens vergraven. Beken zijn verlengt, verbreed, verdiept, gekanaliseerd en met elkaar verbonden om water versneld af te voeren. De meeste beken zijn in de benedenloop gestuwd en lozen op kanalen en vaarten met vaste peilen. De waterkwaliteit van het beekwater is meestal niet goed door vermesting of vervuiling. Voor vissen is het ongehinderd kunnen trekken van zee naar de paaiplaatsen in beken is van groot belang. Door afdamming en opstuwing is dit vaak niet goed mogelijk. Het recht trekken van beken en opstuwen verminderd ook de overlevingskansen voor libellen, haften, kokerjuffers en platwormen.</a:t>
            </a:r>
          </a:p>
          <a:p>
            <a:pPr algn="l"/>
            <a:br>
              <a:rPr lang="nl-NL" b="0" i="0" dirty="0">
                <a:solidFill>
                  <a:srgbClr val="000000"/>
                </a:solidFill>
                <a:effectLst/>
                <a:latin typeface="Source Sans Pro" panose="020B0503030403020204" pitchFamily="34" charset="0"/>
              </a:rPr>
            </a:br>
            <a:r>
              <a:rPr lang="nl-NL" b="0" i="0" dirty="0">
                <a:solidFill>
                  <a:srgbClr val="000000"/>
                </a:solidFill>
                <a:effectLst/>
                <a:latin typeface="Source Sans Pro" panose="020B0503030403020204" pitchFamily="34" charset="0"/>
              </a:rPr>
              <a:t>Herstel van de waterkwaliteit is echter mogelijk en is bij de heuvellandbeken ook al succesvol. Voor de laaglandbeken is de situatie echter beduidend minder rooskleurig. Door kanalisatie en vervuiling zijn de condities van dit type beken vrijwel nergens op orde. Vooral de kleinere, </a:t>
            </a:r>
            <a:r>
              <a:rPr lang="nl-NL" b="0" i="0" dirty="0" err="1">
                <a:solidFill>
                  <a:srgbClr val="000000"/>
                </a:solidFill>
                <a:effectLst/>
                <a:latin typeface="Source Sans Pro" panose="020B0503030403020204" pitchFamily="34" charset="0"/>
              </a:rPr>
              <a:t>zwakgebufferde</a:t>
            </a:r>
            <a:r>
              <a:rPr lang="nl-NL" b="0" i="0" dirty="0">
                <a:solidFill>
                  <a:srgbClr val="000000"/>
                </a:solidFill>
                <a:effectLst/>
                <a:latin typeface="Source Sans Pro" panose="020B0503030403020204" pitchFamily="34" charset="0"/>
              </a:rPr>
              <a:t> en voedselarme </a:t>
            </a:r>
            <a:r>
              <a:rPr lang="nl-NL" b="0" i="0" dirty="0" err="1">
                <a:solidFill>
                  <a:srgbClr val="000000"/>
                </a:solidFill>
                <a:effectLst/>
                <a:latin typeface="Source Sans Pro" panose="020B0503030403020204" pitchFamily="34" charset="0"/>
              </a:rPr>
              <a:t>bovenlopen</a:t>
            </a:r>
            <a:r>
              <a:rPr lang="nl-NL" b="0" i="0" dirty="0">
                <a:solidFill>
                  <a:srgbClr val="000000"/>
                </a:solidFill>
                <a:effectLst/>
                <a:latin typeface="Source Sans Pro" panose="020B0503030403020204" pitchFamily="34" charset="0"/>
              </a:rPr>
              <a:t> en duinrellen zijn vrijwel verdwenen.</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16</a:t>
            </a:fld>
            <a:endParaRPr lang="en-GB"/>
          </a:p>
        </p:txBody>
      </p:sp>
    </p:spTree>
    <p:extLst>
      <p:ext uri="{BB962C8B-B14F-4D97-AF65-F5344CB8AC3E}">
        <p14:creationId xmlns:p14="http://schemas.microsoft.com/office/powerpoint/2010/main" val="380264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17</a:t>
            </a:fld>
            <a:endParaRPr lang="en-GB"/>
          </a:p>
        </p:txBody>
      </p:sp>
    </p:spTree>
    <p:extLst>
      <p:ext uri="{BB962C8B-B14F-4D97-AF65-F5344CB8AC3E}">
        <p14:creationId xmlns:p14="http://schemas.microsoft.com/office/powerpoint/2010/main" val="234910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Stukje chemie en hydrologie laten zien! Is natuurlijk ook heel belangrijk. Welke koppelingen zijn er te maken naar de </a:t>
            </a:r>
            <a:r>
              <a:rPr lang="nl-NL" dirty="0" err="1"/>
              <a:t>verthemas</a:t>
            </a:r>
            <a:r>
              <a:rPr lang="nl-NL" dirty="0"/>
              <a:t>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18</a:t>
            </a:fld>
            <a:endParaRPr lang="en-GB"/>
          </a:p>
        </p:txBody>
      </p:sp>
    </p:spTree>
    <p:extLst>
      <p:ext uri="{BB962C8B-B14F-4D97-AF65-F5344CB8AC3E}">
        <p14:creationId xmlns:p14="http://schemas.microsoft.com/office/powerpoint/2010/main" val="4091550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19</a:t>
            </a:fld>
            <a:endParaRPr lang="en-GB"/>
          </a:p>
        </p:txBody>
      </p:sp>
    </p:spTree>
    <p:extLst>
      <p:ext uri="{BB962C8B-B14F-4D97-AF65-F5344CB8AC3E}">
        <p14:creationId xmlns:p14="http://schemas.microsoft.com/office/powerpoint/2010/main" val="3783714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B3233"/>
                </a:solidFill>
                <a:effectLst/>
                <a:latin typeface="acumin-pro"/>
              </a:rPr>
              <a:t>De </a:t>
            </a:r>
            <a:r>
              <a:rPr lang="nl-NL" b="0" i="0" dirty="0" err="1">
                <a:solidFill>
                  <a:srgbClr val="2B3233"/>
                </a:solidFill>
                <a:effectLst/>
                <a:latin typeface="acumin-pro"/>
              </a:rPr>
              <a:t>bronslibel</a:t>
            </a:r>
            <a:r>
              <a:rPr lang="nl-NL" b="0" i="0" dirty="0">
                <a:solidFill>
                  <a:srgbClr val="2B3233"/>
                </a:solidFill>
                <a:effectLst/>
                <a:latin typeface="acumin-pro"/>
              </a:rPr>
              <a:t> 7-54 mm. Zeer slanke soort. Achterlijf donker </a:t>
            </a:r>
            <a:r>
              <a:rPr lang="nl-NL" b="0" i="0" dirty="0" err="1">
                <a:solidFill>
                  <a:srgbClr val="2B3233"/>
                </a:solidFill>
                <a:effectLst/>
                <a:latin typeface="acumin-pro"/>
              </a:rPr>
              <a:t>metaalglimmend</a:t>
            </a:r>
            <a:r>
              <a:rPr lang="nl-NL" b="0" i="0" dirty="0">
                <a:solidFill>
                  <a:srgbClr val="2B3233"/>
                </a:solidFill>
                <a:effectLst/>
                <a:latin typeface="acumin-pro"/>
              </a:rPr>
              <a:t> groen, met op de rug een reeks langwerpige gele vlekken. Borststuk metaalgroen met gouden glans. Ogen eerst dofbruin, later felgroen glimmend, sterk contrasterend met het donkere achterlijf. Voorhoofd zonder gele tekening.</a:t>
            </a:r>
            <a:br>
              <a:rPr lang="nl-NL" b="0" i="0" dirty="0">
                <a:solidFill>
                  <a:srgbClr val="2B3233"/>
                </a:solidFill>
                <a:effectLst/>
                <a:latin typeface="acumin-pro"/>
              </a:rPr>
            </a:br>
            <a:br>
              <a:rPr lang="nl-NL" b="0" i="0" dirty="0">
                <a:solidFill>
                  <a:srgbClr val="2B3233"/>
                </a:solidFill>
                <a:effectLst/>
                <a:latin typeface="acumin-pro"/>
              </a:rPr>
            </a:br>
            <a:r>
              <a:rPr lang="nl-NL" b="0" i="0" dirty="0">
                <a:solidFill>
                  <a:srgbClr val="2B3233"/>
                </a:solidFill>
                <a:effectLst/>
                <a:latin typeface="acumin-pro"/>
              </a:rPr>
              <a:t>De </a:t>
            </a:r>
            <a:r>
              <a:rPr lang="nl-NL" b="0" i="0" dirty="0" err="1">
                <a:solidFill>
                  <a:srgbClr val="2B3233"/>
                </a:solidFill>
                <a:effectLst/>
                <a:latin typeface="acumin-pro"/>
              </a:rPr>
              <a:t>bronslibel</a:t>
            </a:r>
            <a:r>
              <a:rPr lang="nl-NL" b="0" i="0" dirty="0">
                <a:solidFill>
                  <a:srgbClr val="2B3233"/>
                </a:solidFill>
                <a:effectLst/>
                <a:latin typeface="acumin-pro"/>
              </a:rPr>
              <a:t> is de enige glanslibel met een keten van gele vlekken op het midden van de </a:t>
            </a:r>
            <a:r>
              <a:rPr lang="nl-NL" b="0" i="0" dirty="0" err="1">
                <a:solidFill>
                  <a:srgbClr val="2B3233"/>
                </a:solidFill>
                <a:effectLst/>
                <a:latin typeface="acumin-pro"/>
              </a:rPr>
              <a:t>achterlijfsrug</a:t>
            </a:r>
            <a:r>
              <a:rPr lang="nl-NL" b="0" i="0" dirty="0">
                <a:solidFill>
                  <a:srgbClr val="2B3233"/>
                </a:solidFill>
                <a:effectLst/>
                <a:latin typeface="acumin-pro"/>
              </a:rPr>
              <a:t>; gevlekte glanslibel heeft vlekkenparen aan de zijkant van de segmenten. Verder is de </a:t>
            </a:r>
            <a:r>
              <a:rPr lang="nl-NL" b="0" i="0" dirty="0" err="1">
                <a:solidFill>
                  <a:srgbClr val="2B3233"/>
                </a:solidFill>
                <a:effectLst/>
                <a:latin typeface="acumin-pro"/>
              </a:rPr>
              <a:t>bronslibel</a:t>
            </a:r>
            <a:r>
              <a:rPr lang="nl-NL" b="0" i="0" dirty="0">
                <a:solidFill>
                  <a:srgbClr val="2B3233"/>
                </a:solidFill>
                <a:effectLst/>
                <a:latin typeface="acumin-pro"/>
              </a:rPr>
              <a:t> slanker dan alle andere glanslibellen. De knotsvormige verbreding van het achterlijf van de mannetjes ligt nog verder bij het uiteinde van het achterlijf dan bij de smaragdlibel. De </a:t>
            </a:r>
            <a:r>
              <a:rPr lang="nl-NL" b="0" i="0" dirty="0" err="1">
                <a:solidFill>
                  <a:srgbClr val="2B3233"/>
                </a:solidFill>
                <a:effectLst/>
                <a:latin typeface="acumin-pro"/>
              </a:rPr>
              <a:t>bronslibel</a:t>
            </a:r>
            <a:r>
              <a:rPr lang="nl-NL" b="0" i="0" dirty="0">
                <a:solidFill>
                  <a:srgbClr val="2B3233"/>
                </a:solidFill>
                <a:effectLst/>
                <a:latin typeface="acumin-pro"/>
              </a:rPr>
              <a:t> komt voor bij stromend water, waar verder doorgaans alleen de metaalglanslibel verwacht kan worden. Al met al is de </a:t>
            </a:r>
            <a:r>
              <a:rPr lang="nl-NL" b="0" i="0" dirty="0" err="1">
                <a:solidFill>
                  <a:srgbClr val="2B3233"/>
                </a:solidFill>
                <a:effectLst/>
                <a:latin typeface="acumin-pro"/>
              </a:rPr>
              <a:t>bronslibel</a:t>
            </a:r>
            <a:r>
              <a:rPr lang="nl-NL" b="0" i="0" dirty="0">
                <a:solidFill>
                  <a:srgbClr val="2B3233"/>
                </a:solidFill>
                <a:effectLst/>
                <a:latin typeface="acumin-pro"/>
              </a:rPr>
              <a:t> een onmiskenbare soort.</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20</a:t>
            </a:fld>
            <a:endParaRPr lang="en-GB"/>
          </a:p>
        </p:txBody>
      </p:sp>
    </p:spTree>
    <p:extLst>
      <p:ext uri="{BB962C8B-B14F-4D97-AF65-F5344CB8AC3E}">
        <p14:creationId xmlns:p14="http://schemas.microsoft.com/office/powerpoint/2010/main" val="48651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Het loofbos op een zandgrond is vaak goed ontwaterend met een voedselarm en zure grond. Hoe komt dit? Denk terug aan het ontstaan van </a:t>
            </a:r>
            <a:r>
              <a:rPr lang="nl-NL" dirty="0" err="1"/>
              <a:t>nederland</a:t>
            </a:r>
            <a:r>
              <a:rPr lang="nl-NL" dirty="0"/>
              <a:t>. Nederland is het afvoerputje van Europa, al de hele lichte (als in gewicht) zandkorrels zijn hier gekomen. Hier zit weinig tot geen voedingsstoffen, en degene die erin zitten zijn vaak snelle opneembare stoffen. Calcium en andere basische stoffen zijn te vinden in gesteente, en komen daardoor in onze fijne korrels niet. Natuurlijk is niet heel Nederland zo opgebouwd. Je hebt ook zee- en rivierklei, leem enz. Dit soort loofbos is het </a:t>
            </a:r>
            <a:r>
              <a:rPr lang="nl-NL" dirty="0" err="1"/>
              <a:t>uitendelijke</a:t>
            </a:r>
            <a:r>
              <a:rPr lang="nl-NL" dirty="0"/>
              <a:t> climax ecosysteem natuurtype voor de voedselarme, licht zure zandgrond in Nederland.</a:t>
            </a:r>
            <a:br>
              <a:rPr lang="nl-NL" dirty="0"/>
            </a:br>
            <a:br>
              <a:rPr lang="nl-NL" dirty="0"/>
            </a:br>
            <a:r>
              <a:rPr lang="nl-NL" b="0" i="0" dirty="0">
                <a:solidFill>
                  <a:srgbClr val="000000"/>
                </a:solidFill>
                <a:effectLst/>
                <a:latin typeface="Source Sans Pro" panose="020B0503030403020204" pitchFamily="34" charset="0"/>
              </a:rPr>
              <a:t>Het dennen-, eiken- en beukenbos is een vaak gesloten tot soms halfopen bos met een meestal eenvoudige structuur. Wanneer er langdurig niet wordt gekapt of begraasd ontstaat een gesloten bos met een dikke </a:t>
            </a:r>
            <a:r>
              <a:rPr lang="nl-NL" b="0" i="0" dirty="0" err="1">
                <a:solidFill>
                  <a:srgbClr val="000000"/>
                </a:solidFill>
                <a:effectLst/>
                <a:latin typeface="Source Sans Pro" panose="020B0503030403020204" pitchFamily="34" charset="0"/>
              </a:rPr>
              <a:t>strooisellaag</a:t>
            </a:r>
            <a:r>
              <a:rPr lang="nl-NL" b="0" i="0" dirty="0">
                <a:solidFill>
                  <a:srgbClr val="000000"/>
                </a:solidFill>
                <a:effectLst/>
                <a:latin typeface="Source Sans Pro" panose="020B0503030403020204" pitchFamily="34" charset="0"/>
              </a:rPr>
              <a:t>. Doordat de afbraak van strooisel op de veelal zure en voedselarme bodem langzaam gaat, ontstaat een dikke </a:t>
            </a:r>
            <a:r>
              <a:rPr lang="nl-NL" b="0" i="0" dirty="0" err="1">
                <a:solidFill>
                  <a:srgbClr val="000000"/>
                </a:solidFill>
                <a:effectLst/>
                <a:latin typeface="Source Sans Pro" panose="020B0503030403020204" pitchFamily="34" charset="0"/>
              </a:rPr>
              <a:t>strooisellaag</a:t>
            </a:r>
            <a:r>
              <a:rPr lang="nl-NL" b="0" i="0" dirty="0">
                <a:solidFill>
                  <a:srgbClr val="000000"/>
                </a:solidFill>
                <a:effectLst/>
                <a:latin typeface="Source Sans Pro" panose="020B0503030403020204" pitchFamily="34" charset="0"/>
              </a:rPr>
              <a:t> met maar weinig ondergroei. Op leemhoudende bodem is het </a:t>
            </a:r>
            <a:r>
              <a:rPr lang="nl-NL" b="0" i="0" dirty="0" err="1">
                <a:solidFill>
                  <a:srgbClr val="000000"/>
                </a:solidFill>
                <a:effectLst/>
                <a:latin typeface="Source Sans Pro" panose="020B0503030403020204" pitchFamily="34" charset="0"/>
              </a:rPr>
              <a:t>kronendak</a:t>
            </a:r>
            <a:r>
              <a:rPr lang="nl-NL" b="0" i="0" dirty="0">
                <a:solidFill>
                  <a:srgbClr val="000000"/>
                </a:solidFill>
                <a:effectLst/>
                <a:latin typeface="Source Sans Pro" panose="020B0503030403020204" pitchFamily="34" charset="0"/>
              </a:rPr>
              <a:t> minder gesloten en is er minder strooiselophoping, waardoor de ondergroei ook beter ontwikkeld is. Voor extra variatie aan structuur is meestal gericht beheer nodig.</a:t>
            </a:r>
          </a:p>
          <a:p>
            <a:pPr algn="l"/>
            <a:r>
              <a:rPr lang="nl-NL" b="0" i="0" dirty="0">
                <a:solidFill>
                  <a:srgbClr val="000000"/>
                </a:solidFill>
                <a:effectLst/>
                <a:latin typeface="Source Sans Pro" panose="020B0503030403020204" pitchFamily="34" charset="0"/>
              </a:rPr>
              <a:t>Variatie in het bos door de aanwezigheid van bijvoorbeeld open plekken, dode bomen en een goed ontwikkelde bosrand is van belang voor diverse faunagroepen zoals broedvogels, dagvlinders en zoogdieren.</a:t>
            </a:r>
          </a:p>
          <a:p>
            <a:endParaRPr lang="en-US" dirty="0"/>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a:t>
            </a:fld>
            <a:endParaRPr lang="en-GB"/>
          </a:p>
        </p:txBody>
      </p:sp>
    </p:spTree>
    <p:extLst>
      <p:ext uri="{BB962C8B-B14F-4D97-AF65-F5344CB8AC3E}">
        <p14:creationId xmlns:p14="http://schemas.microsoft.com/office/powerpoint/2010/main" val="652701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B3233"/>
                </a:solidFill>
                <a:effectLst/>
                <a:latin typeface="acumin-pro"/>
              </a:rPr>
              <a:t>De bosbeekjuffer. Lengte: 45-49 mm. Forse juffers met zeer brede vleugels en dicht netwerk van vleugeladers. Mannetjes: blauw metaalglanzend lichaam. Vleugels vrijwel geheel zwart met blauwe glans. Alleen de uiterste top en uiterste basis van de vleugels zijn lichter getint. Geen </a:t>
            </a:r>
            <a:r>
              <a:rPr lang="nl-NL" b="0" i="0" dirty="0" err="1">
                <a:solidFill>
                  <a:srgbClr val="2B3233"/>
                </a:solidFill>
                <a:effectLst/>
                <a:latin typeface="acumin-pro"/>
              </a:rPr>
              <a:t>pterostigma's</a:t>
            </a:r>
            <a:r>
              <a:rPr lang="nl-NL" b="0" i="0" dirty="0">
                <a:solidFill>
                  <a:srgbClr val="2B3233"/>
                </a:solidFill>
                <a:effectLst/>
                <a:latin typeface="acumin-pro"/>
              </a:rPr>
              <a:t>. De onderkant van de achterlijfspunt is roodbruin gekleurd.</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21</a:t>
            </a:fld>
            <a:endParaRPr lang="en-GB"/>
          </a:p>
        </p:txBody>
      </p:sp>
    </p:spTree>
    <p:extLst>
      <p:ext uri="{BB962C8B-B14F-4D97-AF65-F5344CB8AC3E}">
        <p14:creationId xmlns:p14="http://schemas.microsoft.com/office/powerpoint/2010/main" val="2998766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err="1">
                <a:solidFill>
                  <a:srgbClr val="2B3233"/>
                </a:solidFill>
                <a:effectLst/>
                <a:latin typeface="acumin-pro"/>
              </a:rPr>
              <a:t>Beekpunge</a:t>
            </a:r>
            <a:r>
              <a:rPr lang="nl-NL" b="0" i="0" dirty="0">
                <a:solidFill>
                  <a:srgbClr val="2B3233"/>
                </a:solidFill>
                <a:effectLst/>
                <a:latin typeface="acumin-pro"/>
              </a:rPr>
              <a:t> </a:t>
            </a:r>
            <a:r>
              <a:rPr lang="nl-NL" b="0" i="0" dirty="0">
                <a:solidFill>
                  <a:srgbClr val="272727"/>
                </a:solidFill>
                <a:effectLst/>
                <a:latin typeface="Verdana" panose="020B0604030504040204" pitchFamily="34" charset="0"/>
              </a:rPr>
              <a:t>Langs waterkanten van bijvoorbeeld stromende beekjes, maar ook op drassige en natte bodems staat </a:t>
            </a:r>
            <a:r>
              <a:rPr lang="nl-NL" b="0" i="0" dirty="0" err="1">
                <a:solidFill>
                  <a:srgbClr val="272727"/>
                </a:solidFill>
                <a:effectLst/>
                <a:latin typeface="Verdana" panose="020B0604030504040204" pitchFamily="34" charset="0"/>
              </a:rPr>
              <a:t>Beekpunge</a:t>
            </a:r>
            <a:r>
              <a:rPr lang="nl-NL" b="0" i="0" dirty="0">
                <a:solidFill>
                  <a:srgbClr val="272727"/>
                </a:solidFill>
                <a:effectLst/>
                <a:latin typeface="Verdana" panose="020B0604030504040204" pitchFamily="34" charset="0"/>
              </a:rPr>
              <a:t>, Veronica </a:t>
            </a:r>
            <a:r>
              <a:rPr lang="nl-NL" b="0" i="0" dirty="0" err="1">
                <a:solidFill>
                  <a:srgbClr val="272727"/>
                </a:solidFill>
                <a:effectLst/>
                <a:latin typeface="Verdana" panose="020B0604030504040204" pitchFamily="34" charset="0"/>
              </a:rPr>
              <a:t>beccabunga</a:t>
            </a:r>
            <a:r>
              <a:rPr lang="nl-NL" b="0" i="0" dirty="0">
                <a:solidFill>
                  <a:srgbClr val="272727"/>
                </a:solidFill>
                <a:effectLst/>
                <a:latin typeface="Verdana" panose="020B0604030504040204" pitchFamily="34" charset="0"/>
              </a:rPr>
              <a:t>. De planten hebben gladde ronde stengels die voor een deel in het water en op de bodem liggen. Aan deze liggende stengels ontstaan opgaande stengels waaraan de tegenover elkaar staande bladeren zitten. Ze zijn wat vlezig en spatelvormig tot rond. De trossen met blauwe bloemen zitten in oksels van de bladeren. De vruchten die ontstaan na bestuiving gaan open bij vochtig weer en als een regeldruppel op de open vruchten valt spatten de zaden in alle richtingen weg.</a:t>
            </a:r>
            <a:br>
              <a:rPr lang="nl-NL" b="0" i="0" dirty="0">
                <a:solidFill>
                  <a:srgbClr val="2B3233"/>
                </a:solidFill>
                <a:effectLst/>
                <a:latin typeface="acumin-pro"/>
              </a:rPr>
            </a:br>
            <a:br>
              <a:rPr lang="nl-NL" b="0" i="0" dirty="0">
                <a:solidFill>
                  <a:srgbClr val="2B3233"/>
                </a:solidFill>
                <a:effectLst/>
                <a:latin typeface="acumin-pro"/>
              </a:rPr>
            </a:br>
            <a:r>
              <a:rPr lang="nl-NL" b="0" i="0" dirty="0">
                <a:solidFill>
                  <a:srgbClr val="2B3233"/>
                </a:solidFill>
                <a:effectLst/>
                <a:latin typeface="acumin-pro"/>
              </a:rPr>
              <a:t>Hoort tot de ereprijzen! </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22</a:t>
            </a:fld>
            <a:endParaRPr lang="en-GB"/>
          </a:p>
        </p:txBody>
      </p:sp>
    </p:spTree>
    <p:extLst>
      <p:ext uri="{BB962C8B-B14F-4D97-AF65-F5344CB8AC3E}">
        <p14:creationId xmlns:p14="http://schemas.microsoft.com/office/powerpoint/2010/main" val="1922388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B3233"/>
                </a:solidFill>
                <a:effectLst/>
                <a:latin typeface="acumin-pro"/>
              </a:rPr>
              <a:t>Een ranonkel </a:t>
            </a:r>
            <a:br>
              <a:rPr lang="nl-NL" b="0" i="0" dirty="0">
                <a:solidFill>
                  <a:srgbClr val="2B3233"/>
                </a:solidFill>
                <a:effectLst/>
                <a:latin typeface="acumin-pro"/>
              </a:rPr>
            </a:br>
            <a:br>
              <a:rPr lang="nl-NL" b="0" i="0" dirty="0">
                <a:solidFill>
                  <a:srgbClr val="2B3233"/>
                </a:solidFill>
                <a:effectLst/>
                <a:latin typeface="acumin-pro"/>
              </a:rPr>
            </a:br>
            <a:r>
              <a:rPr lang="nl-NL" b="0" i="0" dirty="0">
                <a:solidFill>
                  <a:srgbClr val="272727"/>
                </a:solidFill>
                <a:effectLst/>
                <a:latin typeface="Verdana" panose="020B0604030504040204" pitchFamily="34" charset="0"/>
              </a:rPr>
              <a:t>Grote waterranonkel, </a:t>
            </a:r>
            <a:r>
              <a:rPr lang="nl-NL" b="0" i="0" dirty="0" err="1">
                <a:solidFill>
                  <a:srgbClr val="272727"/>
                </a:solidFill>
                <a:effectLst/>
                <a:latin typeface="Verdana" panose="020B0604030504040204" pitchFamily="34" charset="0"/>
              </a:rPr>
              <a:t>Ranunculus</a:t>
            </a:r>
            <a:r>
              <a:rPr lang="nl-NL" b="0" i="0" dirty="0">
                <a:solidFill>
                  <a:srgbClr val="272727"/>
                </a:solidFill>
                <a:effectLst/>
                <a:latin typeface="Verdana" panose="020B0604030504040204" pitchFamily="34" charset="0"/>
              </a:rPr>
              <a:t> </a:t>
            </a:r>
            <a:r>
              <a:rPr lang="nl-NL" b="0" i="0" dirty="0" err="1">
                <a:solidFill>
                  <a:srgbClr val="272727"/>
                </a:solidFill>
                <a:effectLst/>
                <a:latin typeface="Verdana" panose="020B0604030504040204" pitchFamily="34" charset="0"/>
              </a:rPr>
              <a:t>peltatus</a:t>
            </a:r>
            <a:r>
              <a:rPr lang="nl-NL" b="0" i="0" dirty="0">
                <a:solidFill>
                  <a:srgbClr val="272727"/>
                </a:solidFill>
                <a:effectLst/>
                <a:latin typeface="Verdana" panose="020B0604030504040204" pitchFamily="34" charset="0"/>
              </a:rPr>
              <a:t>, valt op door de grote bloemen die 3 tot 5 cm in doorsnee zijn en daarmee de grootste waterranonkelbloemen die we kunnen vinden. De planten kunnen tot 3 m lang worden. De onderwaterbladeren zijn fijn verdeeld in slippen. De op het water drijvende bladeren zijn handnervig, bijna rond en verdeeld in vijf segmenten die een gelobde rand hebben.</a:t>
            </a:r>
            <a:br>
              <a:rPr lang="nl-NL" b="0" i="0" dirty="0">
                <a:solidFill>
                  <a:srgbClr val="272727"/>
                </a:solidFill>
                <a:effectLst/>
                <a:latin typeface="Verdana" panose="020B0604030504040204" pitchFamily="34" charset="0"/>
              </a:rPr>
            </a:br>
            <a:br>
              <a:rPr lang="nl-NL" b="0" i="0" dirty="0">
                <a:solidFill>
                  <a:srgbClr val="272727"/>
                </a:solidFill>
                <a:effectLst/>
                <a:latin typeface="Verdana" panose="020B0604030504040204" pitchFamily="34" charset="0"/>
              </a:rPr>
            </a:br>
            <a:r>
              <a:rPr lang="nl-NL" b="0" i="0" dirty="0">
                <a:solidFill>
                  <a:srgbClr val="333333"/>
                </a:solidFill>
                <a:effectLst/>
                <a:latin typeface="Open Sans" panose="020B0606030504020204" pitchFamily="34" charset="0"/>
              </a:rPr>
              <a:t>De grootste familie die we tot de </a:t>
            </a:r>
            <a:r>
              <a:rPr lang="nl-NL" b="0" i="0" dirty="0" err="1">
                <a:solidFill>
                  <a:srgbClr val="333333"/>
                </a:solidFill>
                <a:effectLst/>
                <a:latin typeface="Open Sans" panose="020B0606030504020204" pitchFamily="34" charset="0"/>
              </a:rPr>
              <a:t>Ranonkelachtigen</a:t>
            </a:r>
            <a:r>
              <a:rPr lang="nl-NL" b="0" i="0" dirty="0">
                <a:solidFill>
                  <a:srgbClr val="333333"/>
                </a:solidFill>
                <a:effectLst/>
                <a:latin typeface="Open Sans" panose="020B0606030504020204" pitchFamily="34" charset="0"/>
              </a:rPr>
              <a:t> rekenen is de Ranonkelfamilie of </a:t>
            </a:r>
            <a:r>
              <a:rPr lang="nl-NL" b="0" i="0" dirty="0" err="1">
                <a:solidFill>
                  <a:srgbClr val="333333"/>
                </a:solidFill>
                <a:effectLst/>
                <a:latin typeface="Open Sans" panose="020B0606030504020204" pitchFamily="34" charset="0"/>
              </a:rPr>
              <a:t>Ranunculaceae</a:t>
            </a:r>
            <a:r>
              <a:rPr lang="nl-NL" b="0" i="0" dirty="0">
                <a:solidFill>
                  <a:srgbClr val="333333"/>
                </a:solidFill>
                <a:effectLst/>
                <a:latin typeface="Open Sans" panose="020B0606030504020204" pitchFamily="34" charset="0"/>
              </a:rPr>
              <a:t>. Het geslacht Boterbloem of </a:t>
            </a:r>
            <a:r>
              <a:rPr lang="nl-NL" b="0" i="0" dirty="0" err="1">
                <a:solidFill>
                  <a:srgbClr val="333333"/>
                </a:solidFill>
                <a:effectLst/>
                <a:latin typeface="Open Sans" panose="020B0606030504020204" pitchFamily="34" charset="0"/>
              </a:rPr>
              <a:t>Ranunculus</a:t>
            </a:r>
            <a:r>
              <a:rPr lang="nl-NL" b="0" i="0" dirty="0">
                <a:solidFill>
                  <a:srgbClr val="333333"/>
                </a:solidFill>
                <a:effectLst/>
                <a:latin typeface="Open Sans" panose="020B0606030504020204" pitchFamily="34" charset="0"/>
              </a:rPr>
              <a:t> is een groot geslacht met wereldwijd ongeveer 600 plantensoorten. Maar tot de groep van de </a:t>
            </a:r>
            <a:r>
              <a:rPr lang="nl-NL" b="0" i="0" dirty="0" err="1">
                <a:solidFill>
                  <a:srgbClr val="333333"/>
                </a:solidFill>
                <a:effectLst/>
                <a:latin typeface="Open Sans" panose="020B0606030504020204" pitchFamily="34" charset="0"/>
              </a:rPr>
              <a:t>Ranonkelachtigen</a:t>
            </a:r>
            <a:r>
              <a:rPr lang="nl-NL" b="0" i="0" dirty="0">
                <a:solidFill>
                  <a:srgbClr val="333333"/>
                </a:solidFill>
                <a:effectLst/>
                <a:latin typeface="Open Sans" panose="020B0606030504020204" pitchFamily="34" charset="0"/>
              </a:rPr>
              <a:t> rekenen we ook soorten als de Pijpbloem en de houtige gewassen van de Berberisfamilie, de Plataanfamilie en de Buxusfamilie.</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23</a:t>
            </a:fld>
            <a:endParaRPr lang="en-GB"/>
          </a:p>
        </p:txBody>
      </p:sp>
    </p:spTree>
    <p:extLst>
      <p:ext uri="{BB962C8B-B14F-4D97-AF65-F5344CB8AC3E}">
        <p14:creationId xmlns:p14="http://schemas.microsoft.com/office/powerpoint/2010/main" val="1884779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24</a:t>
            </a:fld>
            <a:endParaRPr lang="en-GB"/>
          </a:p>
        </p:txBody>
      </p:sp>
    </p:spTree>
    <p:extLst>
      <p:ext uri="{BB962C8B-B14F-4D97-AF65-F5344CB8AC3E}">
        <p14:creationId xmlns:p14="http://schemas.microsoft.com/office/powerpoint/2010/main" val="438034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verdana" panose="020B0604030504040204" pitchFamily="34" charset="0"/>
              </a:rPr>
              <a:t>Met het verdwijnen van de waterplanten in grote delen van de Nederlandse wateren is de snoekstand hard achteruitgegaan, omdat jonge snoeken zich niet meer kunnen verschuilen en ten prooi vallen aan grotere soortgenoten (kannibalisme). Hierdoor treedt een enorm </a:t>
            </a:r>
            <a:r>
              <a:rPr lang="nl-NL" b="0" i="0" dirty="0" err="1">
                <a:solidFill>
                  <a:srgbClr val="333333"/>
                </a:solidFill>
                <a:effectLst/>
                <a:latin typeface="verdana" panose="020B0604030504040204" pitchFamily="34" charset="0"/>
              </a:rPr>
              <a:t>geboorte-overschot</a:t>
            </a:r>
            <a:r>
              <a:rPr lang="nl-NL" b="0" i="0" dirty="0">
                <a:solidFill>
                  <a:srgbClr val="333333"/>
                </a:solidFill>
                <a:effectLst/>
                <a:latin typeface="verdana" panose="020B0604030504040204" pitchFamily="34" charset="0"/>
              </a:rPr>
              <a:t> van voornamelijk jonge brasems op ('</a:t>
            </a:r>
            <a:r>
              <a:rPr lang="nl-NL" b="0" i="0" dirty="0" err="1">
                <a:solidFill>
                  <a:srgbClr val="333333"/>
                </a:solidFill>
                <a:effectLst/>
                <a:latin typeface="verdana" panose="020B0604030504040204" pitchFamily="34" charset="0"/>
              </a:rPr>
              <a:t>verbraseming</a:t>
            </a:r>
            <a:r>
              <a:rPr lang="nl-NL" b="0" i="0" dirty="0">
                <a:solidFill>
                  <a:srgbClr val="333333"/>
                </a:solidFill>
                <a:effectLst/>
                <a:latin typeface="verdana" panose="020B0604030504040204" pitchFamily="34" charset="0"/>
              </a:rPr>
              <a:t>’).</a:t>
            </a:r>
            <a:br>
              <a:rPr lang="nl-NL" b="0" i="0" dirty="0">
                <a:solidFill>
                  <a:srgbClr val="333333"/>
                </a:solidFill>
                <a:effectLst/>
                <a:latin typeface="verdana" panose="020B0604030504040204" pitchFamily="34" charset="0"/>
              </a:rPr>
            </a:br>
            <a:br>
              <a:rPr lang="nl-NL" b="0" i="0" dirty="0">
                <a:solidFill>
                  <a:srgbClr val="333333"/>
                </a:solidFill>
                <a:effectLst/>
                <a:latin typeface="verdana" panose="020B0604030504040204" pitchFamily="34" charset="0"/>
              </a:rPr>
            </a:br>
            <a:r>
              <a:rPr lang="nl-NL" b="0" i="0" dirty="0" err="1">
                <a:solidFill>
                  <a:srgbClr val="333333"/>
                </a:solidFill>
                <a:effectLst/>
                <a:latin typeface="verdana" panose="020B0604030504040204" pitchFamily="34" charset="0"/>
              </a:rPr>
              <a:t>Karrekiet</a:t>
            </a:r>
            <a:r>
              <a:rPr lang="nl-NL" b="0" i="0" dirty="0">
                <a:solidFill>
                  <a:srgbClr val="333333"/>
                </a:solidFill>
                <a:effectLst/>
                <a:latin typeface="verdana" panose="020B0604030504040204" pitchFamily="34" charset="0"/>
              </a:rPr>
              <a:t> en zwarte sterren vanwege verslechtering waterkwaliteit verdwijnen deze vogels. </a:t>
            </a:r>
            <a:r>
              <a:rPr lang="nl-NL" b="0" i="0" dirty="0">
                <a:solidFill>
                  <a:srgbClr val="000000"/>
                </a:solidFill>
                <a:effectLst/>
                <a:latin typeface="Work Sans" panose="020B0604020202020204" pitchFamily="2" charset="0"/>
              </a:rPr>
              <a:t>Zo worden stromingsrietkragen beschermd door ze af te zetten met rasters, waardoor ze niet weggegeten worden door watervogels. Daarnaast worden bomen verwijderd die de rietkragen verdringen.</a:t>
            </a:r>
            <a:br>
              <a:rPr lang="nl-NL" b="0" i="0" dirty="0">
                <a:solidFill>
                  <a:srgbClr val="000000"/>
                </a:solidFill>
                <a:effectLst/>
                <a:latin typeface="Work Sans" panose="020B0604020202020204" pitchFamily="2" charset="0"/>
              </a:rPr>
            </a:br>
            <a:r>
              <a:rPr lang="nl-NL" b="0" i="0" dirty="0">
                <a:solidFill>
                  <a:srgbClr val="000000"/>
                </a:solidFill>
                <a:effectLst/>
                <a:latin typeface="Lato" panose="020F0502020204030203" pitchFamily="34" charset="0"/>
              </a:rPr>
              <a:t>Broeden deed de zwarte stern oorspronkelijk op drijvende planten zoals krabbenscheer. Deze plantensoort verdwijnt echter steeds meer door watervervuiling. Door afname van drijvende planten is de zwarte stern nu een bedreigde vogelsoort. </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25</a:t>
            </a:fld>
            <a:endParaRPr lang="en-GB"/>
          </a:p>
        </p:txBody>
      </p:sp>
    </p:spTree>
    <p:extLst>
      <p:ext uri="{BB962C8B-B14F-4D97-AF65-F5344CB8AC3E}">
        <p14:creationId xmlns:p14="http://schemas.microsoft.com/office/powerpoint/2010/main" val="1157055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Source Sans Pro" panose="020B0503030403020204" pitchFamily="34" charset="0"/>
              </a:rPr>
              <a:t>Veenmoerassen komen voor op de overgang van water naar land. Ze zijn gelegen in historisch laag- en eventueel hoogveengebieden. Kenmerken voor deze moerassen is dat ze in de huidige situatie zeer nat zijn, maar een geringe waterdynamiek kennen. Soms is er zelfs sprake van een omgekeerd peil. Hierdoor neemt de snelheid van </a:t>
            </a:r>
            <a:r>
              <a:rPr lang="nl-NL" b="0" i="0" dirty="0" err="1">
                <a:solidFill>
                  <a:srgbClr val="000000"/>
                </a:solidFill>
                <a:effectLst/>
                <a:latin typeface="Source Sans Pro" panose="020B0503030403020204" pitchFamily="34" charset="0"/>
              </a:rPr>
              <a:t>verbossing</a:t>
            </a:r>
            <a:r>
              <a:rPr lang="nl-NL" b="0" i="0" dirty="0">
                <a:solidFill>
                  <a:srgbClr val="000000"/>
                </a:solidFill>
                <a:effectLst/>
                <a:latin typeface="Source Sans Pro" panose="020B0503030403020204" pitchFamily="34" charset="0"/>
              </a:rPr>
              <a:t> en verzuring toe. Om het moeras in stand te houden is er daarom intensief beheer nodig.</a:t>
            </a:r>
            <a:br>
              <a:rPr lang="nl-NL" b="0" i="0" dirty="0">
                <a:solidFill>
                  <a:srgbClr val="000000"/>
                </a:solidFill>
                <a:effectLst/>
                <a:latin typeface="Source Sans Pro" panose="020B0503030403020204" pitchFamily="34" charset="0"/>
              </a:rPr>
            </a:br>
            <a:br>
              <a:rPr lang="nl-NL" b="0" i="0" dirty="0">
                <a:solidFill>
                  <a:srgbClr val="000000"/>
                </a:solidFill>
                <a:effectLst/>
                <a:latin typeface="Source Sans Pro" panose="020B0503030403020204" pitchFamily="34" charset="0"/>
              </a:rPr>
            </a:b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a:t>
            </a:fld>
            <a:endParaRPr lang="en-GB"/>
          </a:p>
        </p:txBody>
      </p:sp>
    </p:spTree>
    <p:extLst>
      <p:ext uri="{BB962C8B-B14F-4D97-AF65-F5344CB8AC3E}">
        <p14:creationId xmlns:p14="http://schemas.microsoft.com/office/powerpoint/2010/main" val="299846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Source Sans Pro" panose="020B0503030403020204" pitchFamily="34" charset="0"/>
              </a:rPr>
              <a:t>Typische moerasplanten zijn hoge grassen als riet en rietgras, grote zeggen, biezen en galigaan. Veenmoeras is van groot belang voor vogels, libellen, vissen, amfibieën en enkele zoogdieren als otter, noordse woelmuis en waterspitsmuis. Goed ontwikkelde moerassen behoren tot de </a:t>
            </a:r>
            <a:r>
              <a:rPr lang="nl-NL" b="0" i="0" dirty="0" err="1">
                <a:solidFill>
                  <a:srgbClr val="000000"/>
                </a:solidFill>
                <a:effectLst/>
                <a:latin typeface="Source Sans Pro" panose="020B0503030403020204" pitchFamily="34" charset="0"/>
              </a:rPr>
              <a:t>soortenrijkste</a:t>
            </a:r>
            <a:r>
              <a:rPr lang="nl-NL" b="0" i="0" dirty="0">
                <a:solidFill>
                  <a:srgbClr val="000000"/>
                </a:solidFill>
                <a:effectLst/>
                <a:latin typeface="Source Sans Pro" panose="020B0503030403020204" pitchFamily="34" charset="0"/>
              </a:rPr>
              <a:t> levensgemeenschappen in Nederland, en zijn daarom van groot belang voor de Nederlandse natuur.</a:t>
            </a:r>
            <a:br>
              <a:rPr lang="nl-NL" b="0" i="0" dirty="0">
                <a:solidFill>
                  <a:srgbClr val="000000"/>
                </a:solidFill>
                <a:effectLst/>
                <a:latin typeface="Source Sans Pro" panose="020B0503030403020204" pitchFamily="34" charset="0"/>
              </a:rPr>
            </a:br>
            <a:endParaRPr lang="nl-NL" b="0" i="0" dirty="0">
              <a:solidFill>
                <a:srgbClr val="000000"/>
              </a:solidFill>
              <a:effectLst/>
              <a:latin typeface="Source Sans Pro" panose="020B0503030403020204" pitchFamily="34" charset="0"/>
            </a:endParaRPr>
          </a:p>
          <a:p>
            <a:pPr algn="l"/>
            <a:r>
              <a:rPr lang="nl-NL" b="0" i="0" dirty="0">
                <a:solidFill>
                  <a:srgbClr val="000000"/>
                </a:solidFill>
                <a:effectLst/>
                <a:latin typeface="Source Sans Pro" panose="020B0503030403020204" pitchFamily="34" charset="0"/>
              </a:rPr>
              <a:t>Veenmoeras omvat open begroeiingen van riet, lisdodde en biezen in water; rietlanden en rietruigten. Hierin weerspiegelt zich de overgang van water naar land. Aan de waterkant vormen losgeslagen planten drijftillen met waterscheerling, zeggen, galigaan en slangenwortel. Het rietland kan vrij open zijn met poeltjes waarin waterplanten groeien, kruidenrijk met diverse orchideeën en blauwe knoop of </a:t>
            </a:r>
            <a:r>
              <a:rPr lang="nl-NL" b="0" i="0" dirty="0" err="1">
                <a:solidFill>
                  <a:srgbClr val="000000"/>
                </a:solidFill>
                <a:effectLst/>
                <a:latin typeface="Source Sans Pro" panose="020B0503030403020204" pitchFamily="34" charset="0"/>
              </a:rPr>
              <a:t>mosrijk</a:t>
            </a:r>
            <a:r>
              <a:rPr lang="nl-NL" b="0" i="0" dirty="0">
                <a:solidFill>
                  <a:srgbClr val="000000"/>
                </a:solidFill>
                <a:effectLst/>
                <a:latin typeface="Source Sans Pro" panose="020B0503030403020204" pitchFamily="34" charset="0"/>
              </a:rPr>
              <a:t> met blad- en levermossen of al ouder met hoog opgaand riet die geleidelijk overgaan in ruigten met moerasspirea of poelruit. Door de grote stapeling van organisch materiaal in oude rietlanden en ruigten kunnen deze vegetaties (tijdelijk) overgaan in een grasrijke vegetatie. De kruidenrijke of </a:t>
            </a:r>
            <a:r>
              <a:rPr lang="nl-NL" b="0" i="0" dirty="0" err="1">
                <a:solidFill>
                  <a:srgbClr val="000000"/>
                </a:solidFill>
                <a:effectLst/>
                <a:latin typeface="Source Sans Pro" panose="020B0503030403020204" pitchFamily="34" charset="0"/>
              </a:rPr>
              <a:t>mosrijke</a:t>
            </a:r>
            <a:r>
              <a:rPr lang="nl-NL" b="0" i="0" dirty="0">
                <a:solidFill>
                  <a:srgbClr val="000000"/>
                </a:solidFill>
                <a:effectLst/>
                <a:latin typeface="Source Sans Pro" panose="020B0503030403020204" pitchFamily="34" charset="0"/>
              </a:rPr>
              <a:t> fase met vrij open riet kan duiden op een wat lagere voedselrijkdom in combinatie met matig zure omstandigheden. In dit milieu kunnen veenmossen zich vestigen. Een deel van de rietlanden wordt gemaaid, maar niet jaarlijks (overjarig riet).</a:t>
            </a:r>
            <a:br>
              <a:rPr lang="nl-NL" b="0" i="0" dirty="0">
                <a:solidFill>
                  <a:srgbClr val="000000"/>
                </a:solidFill>
                <a:effectLst/>
                <a:latin typeface="Source Sans Pro" panose="020B0503030403020204" pitchFamily="34" charset="0"/>
              </a:rPr>
            </a:br>
            <a:endParaRPr lang="nl-NL" b="0" i="0" dirty="0">
              <a:solidFill>
                <a:srgbClr val="000000"/>
              </a:solidFill>
              <a:effectLst/>
              <a:latin typeface="Source Sans Pro" panose="020B0503030403020204" pitchFamily="34" charset="0"/>
            </a:endParaRPr>
          </a:p>
          <a:p>
            <a:pPr algn="l"/>
            <a:r>
              <a:rPr lang="nl-NL" b="0" i="0" dirty="0">
                <a:solidFill>
                  <a:srgbClr val="000000"/>
                </a:solidFill>
                <a:effectLst/>
                <a:latin typeface="Source Sans Pro" panose="020B0503030403020204" pitchFamily="34" charset="0"/>
              </a:rPr>
              <a:t>De Nederlandse moerassen zijn vrijwel volledig ontgonnen of verveend geweest; de grote menselijke invloed is in de laagveenmoerassen te herkennen aan het verveningspatroon. Een groot deel wordt bedreigd door vermesting, verdroging en </a:t>
            </a:r>
            <a:r>
              <a:rPr lang="nl-NL" b="0" i="0" dirty="0" err="1">
                <a:solidFill>
                  <a:srgbClr val="000000"/>
                </a:solidFill>
                <a:effectLst/>
                <a:latin typeface="Source Sans Pro" panose="020B0503030403020204" pitchFamily="34" charset="0"/>
              </a:rPr>
              <a:t>verbossing</a:t>
            </a:r>
            <a:r>
              <a:rPr lang="nl-NL" b="0" i="0" dirty="0">
                <a:solidFill>
                  <a:srgbClr val="000000"/>
                </a:solidFill>
                <a:effectLst/>
                <a:latin typeface="Source Sans Pro" panose="020B0503030403020204" pitchFamily="34" charset="0"/>
              </a:rPr>
              <a:t>.</a:t>
            </a:r>
          </a:p>
          <a:p>
            <a:pPr algn="l"/>
            <a:r>
              <a:rPr lang="nl-NL" b="0" i="0" dirty="0">
                <a:solidFill>
                  <a:srgbClr val="000000"/>
                </a:solidFill>
                <a:effectLst/>
                <a:latin typeface="Source Sans Pro" panose="020B0503030403020204" pitchFamily="34" charset="0"/>
              </a:rPr>
              <a:t>Voor een goede kwaliteit en duurzame instandhouding is een fluctuerend waterpeil en een goede waterkwaliteit essentieel. Doordat deze factoren vaak ontbreken  er veelal sprake van gebrek aan nieuwvorming en successie waardoor extra beheer nodig is om voldoende oppervlak en kwaliteit te behouden.</a:t>
            </a:r>
          </a:p>
          <a:p>
            <a:pPr algn="l"/>
            <a:r>
              <a:rPr lang="nl-NL" b="0" i="0" dirty="0">
                <a:solidFill>
                  <a:srgbClr val="000000"/>
                </a:solidFill>
                <a:effectLst/>
                <a:latin typeface="Source Sans Pro" panose="020B0503030403020204" pitchFamily="34" charset="0"/>
              </a:rPr>
              <a:t>Veenmoeras kan een voorstadium vormen voor Veenmosrietland en moerasheide en uiteindelijk overgaan in Hoogveen. Ruigte en bosvorming (afhankelijk van peilregime en aanwezigheid van grote herbivoren en beheer) kunnen na verloop van tijd de overhand nemen.</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a:t>
            </a:fld>
            <a:endParaRPr lang="en-GB"/>
          </a:p>
        </p:txBody>
      </p:sp>
    </p:spTree>
    <p:extLst>
      <p:ext uri="{BB962C8B-B14F-4D97-AF65-F5344CB8AC3E}">
        <p14:creationId xmlns:p14="http://schemas.microsoft.com/office/powerpoint/2010/main" val="49313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6</a:t>
            </a:fld>
            <a:endParaRPr lang="en-GB"/>
          </a:p>
        </p:txBody>
      </p:sp>
    </p:spTree>
    <p:extLst>
      <p:ext uri="{BB962C8B-B14F-4D97-AF65-F5344CB8AC3E}">
        <p14:creationId xmlns:p14="http://schemas.microsoft.com/office/powerpoint/2010/main" val="162309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Wanneer is iets nu daadwerkelijk een droge heide, maar wat is het verschil tussen een droge </a:t>
            </a:r>
            <a:r>
              <a:rPr lang="nl-NL" err="1"/>
              <a:t>heidem</a:t>
            </a:r>
            <a:r>
              <a:rPr lang="nl-NL"/>
              <a:t> et een hoge kwaliteit en een met een lage kwaliteit?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7</a:t>
            </a:fld>
            <a:endParaRPr lang="en-GB"/>
          </a:p>
        </p:txBody>
      </p:sp>
    </p:spTree>
    <p:extLst>
      <p:ext uri="{BB962C8B-B14F-4D97-AF65-F5344CB8AC3E}">
        <p14:creationId xmlns:p14="http://schemas.microsoft.com/office/powerpoint/2010/main" val="1277657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3971103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bepalen wat de kwaliteit van een moerasgebied is en om te controleren welke ontwikkelingen er zich voortdoen in X tijd moet er gemonitord worden, dit zijn enkele voorbeelden van </a:t>
            </a:r>
            <a:r>
              <a:rPr lang="nl-NL" dirty="0" err="1"/>
              <a:t>monitorren</a:t>
            </a:r>
            <a:r>
              <a:rPr lang="nl-NL" dirty="0"/>
              <a:t> en binnen welke tijdsframe deze zich (minimaal) dient te herhalen.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9</a:t>
            </a:fld>
            <a:endParaRPr lang="en-GB"/>
          </a:p>
        </p:txBody>
      </p:sp>
    </p:spTree>
    <p:extLst>
      <p:ext uri="{BB962C8B-B14F-4D97-AF65-F5344CB8AC3E}">
        <p14:creationId xmlns:p14="http://schemas.microsoft.com/office/powerpoint/2010/main" val="331687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6E6C6D"/>
                </a:solidFill>
                <a:effectLst/>
                <a:latin typeface="Ubuntu Condensed" panose="020B0506030602030204" pitchFamily="34" charset="0"/>
              </a:rPr>
              <a:t>Gewone dotterbloem: </a:t>
            </a:r>
            <a:r>
              <a:rPr lang="nl-NL" b="0" i="0" dirty="0">
                <a:solidFill>
                  <a:srgbClr val="272727"/>
                </a:solidFill>
                <a:effectLst/>
                <a:latin typeface="Verdana" panose="020B0604030504040204" pitchFamily="34" charset="0"/>
              </a:rPr>
              <a:t>Vooral langs en ook wel in redelijk snelstromende beekjes, in brongebieden, natte graslanden, rietlanden en ook wel op zeer natte plekken in loofbossen tref je in de lente de met fraaie opvallend grote </a:t>
            </a:r>
            <a:r>
              <a:rPr lang="nl-NL" b="0" i="0" dirty="0" err="1">
                <a:solidFill>
                  <a:srgbClr val="272727"/>
                </a:solidFill>
                <a:effectLst/>
                <a:latin typeface="Verdana" panose="020B0604030504040204" pitchFamily="34" charset="0"/>
              </a:rPr>
              <a:t>dooiergele</a:t>
            </a:r>
            <a:r>
              <a:rPr lang="nl-NL" b="0" i="0" dirty="0">
                <a:solidFill>
                  <a:srgbClr val="272727"/>
                </a:solidFill>
                <a:effectLst/>
                <a:latin typeface="Verdana" panose="020B0604030504040204" pitchFamily="34" charset="0"/>
              </a:rPr>
              <a:t> bloemen bloeiende Gewone dotterbloem, </a:t>
            </a:r>
            <a:r>
              <a:rPr lang="nl-NL" b="0" i="0" dirty="0" err="1">
                <a:solidFill>
                  <a:srgbClr val="272727"/>
                </a:solidFill>
                <a:effectLst/>
                <a:latin typeface="Verdana" panose="020B0604030504040204" pitchFamily="34" charset="0"/>
              </a:rPr>
              <a:t>Cáltha</a:t>
            </a:r>
            <a:r>
              <a:rPr lang="nl-NL" b="0" i="0" dirty="0">
                <a:solidFill>
                  <a:srgbClr val="272727"/>
                </a:solidFill>
                <a:effectLst/>
                <a:latin typeface="Verdana" panose="020B0604030504040204" pitchFamily="34" charset="0"/>
              </a:rPr>
              <a:t> </a:t>
            </a:r>
            <a:r>
              <a:rPr lang="nl-NL" b="0" i="0" dirty="0" err="1">
                <a:solidFill>
                  <a:srgbClr val="272727"/>
                </a:solidFill>
                <a:effectLst/>
                <a:latin typeface="Verdana" panose="020B0604030504040204" pitchFamily="34" charset="0"/>
              </a:rPr>
              <a:t>palústris</a:t>
            </a:r>
            <a:r>
              <a:rPr lang="nl-NL" b="0" i="0" dirty="0">
                <a:solidFill>
                  <a:srgbClr val="272727"/>
                </a:solidFill>
                <a:effectLst/>
                <a:latin typeface="Verdana" panose="020B0604030504040204" pitchFamily="34" charset="0"/>
              </a:rPr>
              <a:t>, aan. Vaak tref je ze aan in het rivierengebied en de laagveengebieden, maar in de rest van Nederland is de Gewone dotterbloem zeldzaam tot zeer zeldzaam. Na de bloei vallen de typische een beetje peulvormige kokervruchten op, die als een soort kroontje op de stengel staan.</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10</a:t>
            </a:fld>
            <a:endParaRPr lang="en-GB"/>
          </a:p>
        </p:txBody>
      </p:sp>
    </p:spTree>
    <p:extLst>
      <p:ext uri="{BB962C8B-B14F-4D97-AF65-F5344CB8AC3E}">
        <p14:creationId xmlns:p14="http://schemas.microsoft.com/office/powerpoint/2010/main" val="772937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14-6-2022</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14-6-2022</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14-6-2022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14-6-2022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14-6-2022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14-6-2022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14-6-2022</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14-6-2022</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14-6-2022</a:t>
            </a:fld>
            <a:endParaRPr lang="en-GB"/>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14-6-2022</a:t>
            </a:fld>
            <a:endParaRPr lang="en-GB"/>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14-6-2022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a:solidFill>
                    <a:schemeClr val="tx1"/>
                  </a:solidFill>
                  <a:latin typeface="+mn-lt"/>
                  <a:ea typeface="+mn-ea"/>
                  <a:cs typeface="+mn-cs"/>
                </a:rPr>
                <a:t>Eerste</a:t>
              </a:r>
              <a:r>
                <a:rPr lang="nl-NL" noProof="0"/>
                <a:t> niveau</a:t>
              </a:r>
            </a:p>
            <a:p>
              <a:pPr marL="501750" lvl="1" indent="-285750">
                <a:buFont typeface="Arial" panose="020B0604020202020204" pitchFamily="34" charset="0"/>
                <a:buChar char="-"/>
              </a:pPr>
              <a:r>
                <a:rPr lang="nl-NL" noProof="0"/>
                <a:t>Tweede niveau</a:t>
              </a:r>
            </a:p>
            <a:p>
              <a:pPr marL="648000" lvl="2" indent="-216000">
                <a:buFont typeface="Arial" panose="020B0604020202020204" pitchFamily="34" charset="0"/>
                <a:buChar char="-"/>
              </a:pPr>
              <a:r>
                <a:rPr lang="nl-NL" noProof="0"/>
                <a:t>Derde niveau</a:t>
              </a:r>
            </a:p>
            <a:p>
              <a:pPr marL="0" lvl="3"/>
              <a:r>
                <a:rPr lang="nl-NL" b="1" noProof="0"/>
                <a:t>Vierde niveau</a:t>
              </a:r>
            </a:p>
            <a:p>
              <a:pPr marL="0" lvl="4"/>
              <a:r>
                <a:rPr lang="nl-NL" noProof="0"/>
                <a:t>Vijfde niveau</a:t>
              </a:r>
            </a:p>
            <a:p>
              <a:pPr marL="432000" lvl="5" indent="-432000">
                <a:buFont typeface="+mj-lt"/>
                <a:buAutoNum type="arabicPeriod"/>
              </a:pPr>
              <a:r>
                <a:rPr lang="nl-NL" noProof="0"/>
                <a:t>Zesde niveau</a:t>
              </a:r>
            </a:p>
            <a:p>
              <a:pPr marL="864000" lvl="6" indent="-432000">
                <a:buFont typeface="+mj-lt"/>
                <a:buAutoNum type="alphaLcPeriod"/>
              </a:pPr>
              <a:r>
                <a:rPr lang="nl-NL" noProof="0"/>
                <a:t>Zevende niveau - Subtitel</a:t>
              </a:r>
            </a:p>
            <a:p>
              <a:pPr marL="0" lvl="7">
                <a:spcAft>
                  <a:spcPts val="1200"/>
                </a:spcAft>
              </a:pPr>
              <a:r>
                <a:rPr lang="nl-NL" sz="3000" noProof="0"/>
                <a:t>Achtste niveau - Subtitel</a:t>
              </a:r>
            </a:p>
            <a:p>
              <a:pPr marL="0" lvl="8"/>
              <a:r>
                <a:rPr lang="nl-NL" noProof="0"/>
                <a:t>Negende Niveau</a:t>
              </a:r>
            </a:p>
            <a:p>
              <a:endParaRPr lang="nl-NL" noProof="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14-6-2022</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8" name="Titel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nl-NL"/>
              <a:t>Klik om de stijl te bewerken</a:t>
            </a:r>
            <a:endParaRPr lang="en-US"/>
          </a:p>
        </p:txBody>
      </p:sp>
      <p:sp>
        <p:nvSpPr>
          <p:cNvPr id="9" name="Ondertitel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l-NL"/>
              <a:t>Klik om het opmaakprofiel van de modelondertitel te bewerken</a:t>
            </a:r>
            <a:endParaRPr lang="en-US"/>
          </a:p>
        </p:txBody>
      </p:sp>
      <p:sp>
        <p:nvSpPr>
          <p:cNvPr id="4" name="Tijdelijke aanduiding voor datum 13"/>
          <p:cNvSpPr>
            <a:spLocks noGrp="1"/>
          </p:cNvSpPr>
          <p:nvPr>
            <p:ph type="dt" sz="half" idx="10"/>
          </p:nvPr>
        </p:nvSpPr>
        <p:spPr/>
        <p:txBody>
          <a:bodyPr/>
          <a:lstStyle>
            <a:lvl1pPr>
              <a:defRPr/>
            </a:lvl1pPr>
          </a:lstStyle>
          <a:p>
            <a:pPr>
              <a:defRPr/>
            </a:pPr>
            <a:fld id="{6EA393D8-B47F-4C25-B1FD-2CB4B075800B}" type="datetime1">
              <a:rPr lang="nl-NL">
                <a:solidFill>
                  <a:prstClr val="white">
                    <a:shade val="50000"/>
                  </a:prstClr>
                </a:solidFill>
              </a:rPr>
              <a:pPr>
                <a:defRPr/>
              </a:pPr>
              <a:t>14-6-2022</a:t>
            </a:fld>
            <a:endParaRPr lang="nl-NL">
              <a:solidFill>
                <a:prstClr val="white">
                  <a:shade val="50000"/>
                </a:prstClr>
              </a:solidFill>
            </a:endParaRPr>
          </a:p>
        </p:txBody>
      </p:sp>
      <p:sp>
        <p:nvSpPr>
          <p:cNvPr id="5" name="Tijdelijke aanduiding voor voettekst 2"/>
          <p:cNvSpPr>
            <a:spLocks noGrp="1"/>
          </p:cNvSpPr>
          <p:nvPr>
            <p:ph type="ftr" sz="quarter" idx="11"/>
          </p:nvPr>
        </p:nvSpPr>
        <p:spPr/>
        <p:txBody>
          <a:bodyPr/>
          <a:lstStyle>
            <a:lvl1pPr>
              <a:defRPr/>
            </a:lvl1pPr>
          </a:lstStyle>
          <a:p>
            <a:pPr>
              <a:defRPr/>
            </a:pPr>
            <a:r>
              <a:rPr lang="nl-NL">
                <a:solidFill>
                  <a:prstClr val="white">
                    <a:shade val="50000"/>
                  </a:prstClr>
                </a:solidFill>
              </a:rPr>
              <a:t>Goede Aarde: bodem</a:t>
            </a:r>
          </a:p>
        </p:txBody>
      </p:sp>
      <p:sp>
        <p:nvSpPr>
          <p:cNvPr id="6" name="Tijdelijke aanduiding voor dianummer 22"/>
          <p:cNvSpPr>
            <a:spLocks noGrp="1"/>
          </p:cNvSpPr>
          <p:nvPr>
            <p:ph type="sldNum" sz="quarter" idx="12"/>
          </p:nvPr>
        </p:nvSpPr>
        <p:spPr/>
        <p:txBody>
          <a:bodyPr/>
          <a:lstStyle>
            <a:lvl1pPr>
              <a:defRPr/>
            </a:lvl1pPr>
          </a:lstStyle>
          <a:p>
            <a:fld id="{864B1672-E93A-4C70-9908-A2E3AF5476D1}" type="slidenum">
              <a:rPr lang="nl-NL" altLang="nl-NL"/>
              <a:pPr/>
              <a:t>‹nr.›</a:t>
            </a:fld>
            <a:endParaRPr lang="nl-NL" altLang="nl-NL"/>
          </a:p>
        </p:txBody>
      </p:sp>
    </p:spTree>
    <p:extLst>
      <p:ext uri="{BB962C8B-B14F-4D97-AF65-F5344CB8AC3E}">
        <p14:creationId xmlns:p14="http://schemas.microsoft.com/office/powerpoint/2010/main" val="130307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14-6-2022</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 id="2147483690" r:id="rId30"/>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bij12.nl/onderwerpen/natuur-en-landschap/index-natuur-en-landschap/natuurtypen/n03-beken-en-bronnen/n03-01-beek-en-br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C982B9C-3754-538B-F8B3-03C5286F1E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6804" y="82457"/>
            <a:ext cx="9035196" cy="6482164"/>
          </a:xfrm>
          <a:prstGeom prst="rect">
            <a:avLst/>
          </a:prstGeom>
        </p:spPr>
      </p:pic>
      <p:sp>
        <p:nvSpPr>
          <p:cNvPr id="2" name="Titel 1"/>
          <p:cNvSpPr>
            <a:spLocks noGrp="1"/>
          </p:cNvSpPr>
          <p:nvPr>
            <p:ph type="ctrTitle"/>
          </p:nvPr>
        </p:nvSpPr>
        <p:spPr>
          <a:xfrm>
            <a:off x="70338" y="-1069335"/>
            <a:ext cx="10972800" cy="1828800"/>
          </a:xfrm>
        </p:spPr>
        <p:txBody>
          <a:bodyPr/>
          <a:lstStyle/>
          <a:p>
            <a:r>
              <a:rPr lang="nl-NL" sz="4000">
                <a:solidFill>
                  <a:srgbClr val="000644"/>
                </a:solidFill>
                <a:effectLst/>
              </a:rPr>
              <a:t>Natuurdoeltypen</a:t>
            </a:r>
          </a:p>
        </p:txBody>
      </p:sp>
      <p:sp>
        <p:nvSpPr>
          <p:cNvPr id="3" name="Ondertitel 2"/>
          <p:cNvSpPr>
            <a:spLocks noGrp="1"/>
          </p:cNvSpPr>
          <p:nvPr>
            <p:ph type="subTitle" idx="1"/>
          </p:nvPr>
        </p:nvSpPr>
        <p:spPr>
          <a:xfrm>
            <a:off x="-1532801" y="603332"/>
            <a:ext cx="7089539" cy="1752600"/>
          </a:xfrm>
        </p:spPr>
        <p:txBody>
          <a:bodyPr/>
          <a:lstStyle/>
          <a:p>
            <a:r>
              <a:rPr lang="nl-NL" sz="2000" dirty="0">
                <a:solidFill>
                  <a:schemeClr val="bg2">
                    <a:lumMod val="85000"/>
                  </a:schemeClr>
                </a:solidFill>
              </a:rPr>
              <a:t>Flora, Fauna, waternatuur en …..</a:t>
            </a:r>
          </a:p>
        </p:txBody>
      </p:sp>
    </p:spTree>
    <p:extLst>
      <p:ext uri="{BB962C8B-B14F-4D97-AF65-F5344CB8AC3E}">
        <p14:creationId xmlns:p14="http://schemas.microsoft.com/office/powerpoint/2010/main" val="2574358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10</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tel 1">
            <a:extLst>
              <a:ext uri="{FF2B5EF4-FFF2-40B4-BE49-F238E27FC236}">
                <a16:creationId xmlns:a16="http://schemas.microsoft.com/office/drawing/2014/main" id="{79E5FF30-13B2-739E-0C15-7644270A0566}"/>
              </a:ext>
            </a:extLst>
          </p:cNvPr>
          <p:cNvSpPr txBox="1">
            <a:spLocks/>
          </p:cNvSpPr>
          <p:nvPr/>
        </p:nvSpPr>
        <p:spPr>
          <a:xfrm>
            <a:off x="371476" y="296863"/>
            <a:ext cx="1057787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Organisme? </a:t>
            </a:r>
          </a:p>
        </p:txBody>
      </p:sp>
      <p:pic>
        <p:nvPicPr>
          <p:cNvPr id="8" name="Tijdelijke aanduiding voor inhoud 7" descr="Afbeelding met bloem, buiten, geel, plant&#10;&#10;Automatisch gegenereerde beschrijving">
            <a:extLst>
              <a:ext uri="{FF2B5EF4-FFF2-40B4-BE49-F238E27FC236}">
                <a16:creationId xmlns:a16="http://schemas.microsoft.com/office/drawing/2014/main" id="{EEE07EBD-35F2-82DD-515B-4031F5A759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9599" y="1457266"/>
            <a:ext cx="5892800" cy="4419600"/>
          </a:xfrm>
        </p:spPr>
      </p:pic>
    </p:spTree>
    <p:extLst>
      <p:ext uri="{BB962C8B-B14F-4D97-AF65-F5344CB8AC3E}">
        <p14:creationId xmlns:p14="http://schemas.microsoft.com/office/powerpoint/2010/main" val="296005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11</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Afbeelding 7" descr="Afbeelding met bloem, plant, orchidee, roze&#10;&#10;Automatisch gegenereerde beschrijving">
            <a:extLst>
              <a:ext uri="{FF2B5EF4-FFF2-40B4-BE49-F238E27FC236}">
                <a16:creationId xmlns:a16="http://schemas.microsoft.com/office/drawing/2014/main" id="{AB960500-6B24-AE33-A704-B8EFC9997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239" y="490061"/>
            <a:ext cx="4287520" cy="5877878"/>
          </a:xfrm>
          <a:prstGeom prst="rect">
            <a:avLst/>
          </a:prstGeom>
        </p:spPr>
      </p:pic>
    </p:spTree>
    <p:extLst>
      <p:ext uri="{BB962C8B-B14F-4D97-AF65-F5344CB8AC3E}">
        <p14:creationId xmlns:p14="http://schemas.microsoft.com/office/powerpoint/2010/main" val="82561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12</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Afbeelding 7" descr="Afbeelding met boom, buiten, gras, bos&#10;&#10;Automatisch gegenereerde beschrijving">
            <a:extLst>
              <a:ext uri="{FF2B5EF4-FFF2-40B4-BE49-F238E27FC236}">
                <a16:creationId xmlns:a16="http://schemas.microsoft.com/office/drawing/2014/main" id="{B07555C2-82D6-8E02-044E-EA9038CC8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271" y="877064"/>
            <a:ext cx="5152257" cy="5476240"/>
          </a:xfrm>
          <a:prstGeom prst="rect">
            <a:avLst/>
          </a:prstGeom>
        </p:spPr>
      </p:pic>
    </p:spTree>
    <p:extLst>
      <p:ext uri="{BB962C8B-B14F-4D97-AF65-F5344CB8AC3E}">
        <p14:creationId xmlns:p14="http://schemas.microsoft.com/office/powerpoint/2010/main" val="2971545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13</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Afbeelding 7" descr="Afbeelding met gras, buiten, zoogdier, knaagdier&#10;&#10;Automatisch gegenereerde beschrijving">
            <a:extLst>
              <a:ext uri="{FF2B5EF4-FFF2-40B4-BE49-F238E27FC236}">
                <a16:creationId xmlns:a16="http://schemas.microsoft.com/office/drawing/2014/main" id="{4FAE7923-AA03-B5D2-35B5-A4705844D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054" y="1457266"/>
            <a:ext cx="7839890" cy="4399601"/>
          </a:xfrm>
          <a:prstGeom prst="rect">
            <a:avLst/>
          </a:prstGeom>
        </p:spPr>
      </p:pic>
    </p:spTree>
    <p:extLst>
      <p:ext uri="{BB962C8B-B14F-4D97-AF65-F5344CB8AC3E}">
        <p14:creationId xmlns:p14="http://schemas.microsoft.com/office/powerpoint/2010/main" val="323572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14</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 name="Afbeelding 10" descr="Afbeelding met gras, buiten, insect, groen&#10;&#10;Automatisch gegenereerde beschrijving">
            <a:extLst>
              <a:ext uri="{FF2B5EF4-FFF2-40B4-BE49-F238E27FC236}">
                <a16:creationId xmlns:a16="http://schemas.microsoft.com/office/drawing/2014/main" id="{89AC707E-E449-5321-DCDA-BBF07508B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67" y="1572894"/>
            <a:ext cx="5349734" cy="3141345"/>
          </a:xfrm>
          <a:prstGeom prst="rect">
            <a:avLst/>
          </a:prstGeom>
        </p:spPr>
      </p:pic>
      <p:pic>
        <p:nvPicPr>
          <p:cNvPr id="13" name="Afbeelding 12" descr="Afbeelding met insect&#10;&#10;Automatisch gegenereerde beschrijving">
            <a:extLst>
              <a:ext uri="{FF2B5EF4-FFF2-40B4-BE49-F238E27FC236}">
                <a16:creationId xmlns:a16="http://schemas.microsoft.com/office/drawing/2014/main" id="{9DD8DA9B-25F1-DAC9-74AE-C7F501D5F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987" y="2513276"/>
            <a:ext cx="4946023" cy="3450714"/>
          </a:xfrm>
          <a:prstGeom prst="rect">
            <a:avLst/>
          </a:prstGeom>
        </p:spPr>
      </p:pic>
    </p:spTree>
    <p:extLst>
      <p:ext uri="{BB962C8B-B14F-4D97-AF65-F5344CB8AC3E}">
        <p14:creationId xmlns:p14="http://schemas.microsoft.com/office/powerpoint/2010/main" val="1968844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dirty="0"/>
              <a:t>Beken (en bronnen) </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pPr marL="0" indent="0">
              <a:buNone/>
            </a:pPr>
            <a:r>
              <a:rPr lang="nl-NL" sz="2400" dirty="0"/>
              <a:t>Filmpje</a:t>
            </a:r>
          </a:p>
          <a:p>
            <a:pPr marL="0" indent="0">
              <a:buNone/>
            </a:pPr>
            <a:endParaRPr lang="nl-NL" sz="2400" dirty="0"/>
          </a:p>
          <a:p>
            <a:pPr marL="0" indent="0">
              <a:buNone/>
            </a:pPr>
            <a:r>
              <a:rPr lang="nl-NL" sz="2400" dirty="0"/>
              <a:t>Parameters</a:t>
            </a:r>
          </a:p>
          <a:p>
            <a:pPr marL="0" indent="0">
              <a:buNone/>
            </a:pPr>
            <a:endParaRPr lang="nl-NL" sz="2400" dirty="0"/>
          </a:p>
          <a:p>
            <a:pPr marL="0" indent="0">
              <a:buNone/>
            </a:pPr>
            <a:r>
              <a:rPr lang="nl-NL" sz="2400" dirty="0"/>
              <a:t>Beheerplan</a:t>
            </a:r>
          </a:p>
          <a:p>
            <a:pPr marL="0" indent="0">
              <a:buNone/>
            </a:pPr>
            <a:endParaRPr lang="nl-NL" sz="2400" dirty="0"/>
          </a:p>
          <a:p>
            <a:pPr marL="0" indent="0">
              <a:buNone/>
            </a:pPr>
            <a:r>
              <a:rPr lang="nl-NL" sz="2400" dirty="0"/>
              <a:t>Effecten ‘ver-thema’s’ </a:t>
            </a:r>
          </a:p>
          <a:p>
            <a:pPr marL="0" indent="0">
              <a:buNone/>
            </a:pPr>
            <a:endParaRPr lang="nl-NL" sz="2400" dirty="0"/>
          </a:p>
          <a:p>
            <a:pPr marL="0" indent="0">
              <a:buNone/>
            </a:pPr>
            <a:r>
              <a:rPr lang="nl-NL" sz="2400" dirty="0"/>
              <a:t>Kensoorten</a:t>
            </a:r>
          </a:p>
          <a:p>
            <a:pPr marL="0" indent="0">
              <a:buNone/>
            </a:pPr>
            <a:endParaRPr lang="nl-NL" sz="2400" dirty="0"/>
          </a:p>
          <a:p>
            <a:pPr marL="0" indent="0">
              <a:buNone/>
            </a:pPr>
            <a:r>
              <a:rPr lang="nl-NL" sz="2400" dirty="0"/>
              <a:t>Vervuilende indicatoren</a:t>
            </a:r>
          </a:p>
          <a:p>
            <a:pPr marL="0" indent="0">
              <a:buNone/>
            </a:pPr>
            <a:endParaRPr lang="nl-NL" sz="2400" dirty="0"/>
          </a:p>
          <a:p>
            <a:pPr marL="0" indent="0">
              <a:buNone/>
            </a:pPr>
            <a:endParaRPr lang="nl-NL" sz="2400"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15</a:t>
            </a:fld>
            <a:endParaRPr lang="nl-NL" noProof="0"/>
          </a:p>
        </p:txBody>
      </p:sp>
    </p:spTree>
    <p:extLst>
      <p:ext uri="{BB962C8B-B14F-4D97-AF65-F5344CB8AC3E}">
        <p14:creationId xmlns:p14="http://schemas.microsoft.com/office/powerpoint/2010/main" val="300092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pPr marL="0" indent="0">
              <a:buNone/>
            </a:pP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16</a:t>
            </a:fld>
            <a:endParaRPr lang="nl-NL" noProof="0"/>
          </a:p>
        </p:txBody>
      </p:sp>
      <p:pic>
        <p:nvPicPr>
          <p:cNvPr id="12" name="Afbeelding 11">
            <a:extLst>
              <a:ext uri="{FF2B5EF4-FFF2-40B4-BE49-F238E27FC236}">
                <a16:creationId xmlns:a16="http://schemas.microsoft.com/office/drawing/2014/main" id="{0D17E129-00C3-FFE4-96D7-9A89C3CDB1E1}"/>
              </a:ext>
            </a:extLst>
          </p:cNvPr>
          <p:cNvPicPr>
            <a:picLocks noChangeAspect="1"/>
          </p:cNvPicPr>
          <p:nvPr/>
        </p:nvPicPr>
        <p:blipFill>
          <a:blip r:embed="rId3"/>
          <a:stretch>
            <a:fillRect/>
          </a:stretch>
        </p:blipFill>
        <p:spPr>
          <a:xfrm>
            <a:off x="1669082" y="539342"/>
            <a:ext cx="8695086" cy="5779316"/>
          </a:xfrm>
          <a:prstGeom prst="rect">
            <a:avLst/>
          </a:prstGeom>
        </p:spPr>
      </p:pic>
    </p:spTree>
    <p:extLst>
      <p:ext uri="{BB962C8B-B14F-4D97-AF65-F5344CB8AC3E}">
        <p14:creationId xmlns:p14="http://schemas.microsoft.com/office/powerpoint/2010/main" val="2838581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5D2B8-7C0B-4768-A1B4-0A93AEA8CAE3}"/>
              </a:ext>
            </a:extLst>
          </p:cNvPr>
          <p:cNvSpPr>
            <a:spLocks noGrp="1"/>
          </p:cNvSpPr>
          <p:nvPr>
            <p:ph type="title"/>
          </p:nvPr>
        </p:nvSpPr>
        <p:spPr/>
        <p:txBody>
          <a:bodyPr/>
          <a:lstStyle/>
          <a:p>
            <a:r>
              <a:rPr lang="nl-NL" dirty="0"/>
              <a:t>Beken</a:t>
            </a:r>
          </a:p>
        </p:txBody>
      </p:sp>
      <p:sp>
        <p:nvSpPr>
          <p:cNvPr id="3" name="Tijdelijke aanduiding voor inhoud 2">
            <a:extLst>
              <a:ext uri="{FF2B5EF4-FFF2-40B4-BE49-F238E27FC236}">
                <a16:creationId xmlns:a16="http://schemas.microsoft.com/office/drawing/2014/main" id="{8F44F767-6877-7B37-C046-90BDD9F16987}"/>
              </a:ext>
            </a:extLst>
          </p:cNvPr>
          <p:cNvSpPr>
            <a:spLocks noGrp="1"/>
          </p:cNvSpPr>
          <p:nvPr>
            <p:ph idx="1"/>
          </p:nvPr>
        </p:nvSpPr>
        <p:spPr>
          <a:xfrm>
            <a:off x="371476" y="877064"/>
            <a:ext cx="10636493" cy="6575923"/>
          </a:xfrm>
        </p:spPr>
        <p:txBody>
          <a:bodyPr/>
          <a:lstStyle/>
          <a:p>
            <a:pPr marL="0" indent="0">
              <a:buNone/>
            </a:pPr>
            <a:r>
              <a:rPr lang="nl-NL" b="1" dirty="0">
                <a:solidFill>
                  <a:srgbClr val="00135F"/>
                </a:solidFill>
              </a:rPr>
              <a:t>Voorbeeldgebieden: </a:t>
            </a:r>
            <a:r>
              <a:rPr lang="nl-NL" b="0" i="0" dirty="0">
                <a:solidFill>
                  <a:srgbClr val="00135F"/>
                </a:solidFill>
                <a:effectLst/>
              </a:rPr>
              <a:t>zoals Regge, Dinkel, Berkel, Dommel, en Swalm</a:t>
            </a:r>
            <a:br>
              <a:rPr lang="nl-NL" b="0" i="0" dirty="0">
                <a:solidFill>
                  <a:srgbClr val="00135F"/>
                </a:solidFill>
                <a:effectLst/>
              </a:rPr>
            </a:br>
            <a:br>
              <a:rPr lang="nl-NL" b="0" i="0" dirty="0">
                <a:solidFill>
                  <a:srgbClr val="00135F"/>
                </a:solidFill>
                <a:effectLst/>
              </a:rPr>
            </a:br>
            <a:r>
              <a:rPr lang="nl-NL" b="1" i="0" dirty="0">
                <a:solidFill>
                  <a:srgbClr val="00135F"/>
                </a:solidFill>
                <a:effectLst/>
              </a:rPr>
              <a:t>Kenmerkende soorten:</a:t>
            </a:r>
            <a:br>
              <a:rPr lang="nl-NL" b="0" i="0" dirty="0">
                <a:solidFill>
                  <a:srgbClr val="00135F"/>
                </a:solidFill>
                <a:effectLst/>
              </a:rPr>
            </a:br>
            <a:r>
              <a:rPr lang="nl-NL" b="1" i="0" dirty="0">
                <a:solidFill>
                  <a:srgbClr val="00135F"/>
                </a:solidFill>
                <a:effectLst/>
              </a:rPr>
              <a:t>Planten: </a:t>
            </a:r>
            <a:r>
              <a:rPr lang="nl-NL" b="0" i="0" dirty="0" err="1">
                <a:solidFill>
                  <a:srgbClr val="00135F"/>
                </a:solidFill>
                <a:effectLst/>
              </a:rPr>
              <a:t>beekpunge</a:t>
            </a:r>
            <a:r>
              <a:rPr lang="nl-NL" b="0" i="0" dirty="0">
                <a:solidFill>
                  <a:srgbClr val="00135F"/>
                </a:solidFill>
                <a:effectLst/>
              </a:rPr>
              <a:t>, bittere veldkers, </a:t>
            </a:r>
            <a:r>
              <a:rPr lang="nl-NL" b="0" i="0" dirty="0" err="1">
                <a:solidFill>
                  <a:srgbClr val="00135F"/>
                </a:solidFill>
                <a:effectLst/>
              </a:rPr>
              <a:t>doorgroeid</a:t>
            </a:r>
            <a:r>
              <a:rPr lang="nl-NL" b="0" i="0" dirty="0">
                <a:solidFill>
                  <a:srgbClr val="00135F"/>
                </a:solidFill>
                <a:effectLst/>
              </a:rPr>
              <a:t> fonteinkruid, drijvende waterweegbree, duizendknoopfonteinkruid, gesteeld sterrenkroos, gewone dotterbloem, glanzig fonteinkruid, groot blaasjeskruid, groot bronkruid, grote waterranonkel, haaksterrenkroos, klimopwaterranonkel, kransvederkruid, naaldwaterbies, ongelijkbladig fonteinkruid, paarbladig </a:t>
            </a:r>
            <a:r>
              <a:rPr lang="nl-NL" b="0" i="0" dirty="0" err="1">
                <a:solidFill>
                  <a:srgbClr val="00135F"/>
                </a:solidFill>
                <a:effectLst/>
              </a:rPr>
              <a:t>goudveil</a:t>
            </a:r>
            <a:r>
              <a:rPr lang="nl-NL" b="0" i="0" dirty="0">
                <a:solidFill>
                  <a:srgbClr val="00135F"/>
                </a:solidFill>
                <a:effectLst/>
              </a:rPr>
              <a:t>, plat fonteinkruid, puntig fonteinkruid, rossig fonteinkruid, smalle waterweegbree, teer vederkruid, verspreidbladig </a:t>
            </a:r>
            <a:r>
              <a:rPr lang="nl-NL" b="0" i="0" dirty="0" err="1">
                <a:solidFill>
                  <a:srgbClr val="00135F"/>
                </a:solidFill>
                <a:effectLst/>
              </a:rPr>
              <a:t>goudveil</a:t>
            </a:r>
            <a:r>
              <a:rPr lang="nl-NL" b="0" i="0" dirty="0">
                <a:solidFill>
                  <a:srgbClr val="00135F"/>
                </a:solidFill>
                <a:effectLst/>
              </a:rPr>
              <a:t>, vlottende bies, vlottende waterranonkel, waterviolier, witte waterkers, witte waterranonkel.</a:t>
            </a:r>
            <a:br>
              <a:rPr lang="nl-NL" b="0" i="0" dirty="0">
                <a:solidFill>
                  <a:srgbClr val="00135F"/>
                </a:solidFill>
                <a:effectLst/>
              </a:rPr>
            </a:br>
            <a:endParaRPr lang="nl-NL" i="0" dirty="0">
              <a:solidFill>
                <a:srgbClr val="00135F"/>
              </a:solidFill>
              <a:effectLst/>
            </a:endParaRPr>
          </a:p>
          <a:p>
            <a:pPr marL="0" indent="0">
              <a:buNone/>
            </a:pPr>
            <a:r>
              <a:rPr lang="nl-NL" b="1" dirty="0">
                <a:solidFill>
                  <a:srgbClr val="00135F"/>
                </a:solidFill>
              </a:rPr>
              <a:t>Vissen: </a:t>
            </a:r>
            <a:r>
              <a:rPr lang="nl-NL" b="0" i="0" dirty="0">
                <a:solidFill>
                  <a:srgbClr val="00135F"/>
                </a:solidFill>
                <a:effectLst/>
              </a:rPr>
              <a:t>barbeel, beekforel (zeer zeldzaam), beekprik, bermpje, elrits, gestippelde alver (zeer zeldzaam), kopvoorn, kwabaal, rivierdonderpad, riviergrondel, rivierprik, serpeling, sneep, </a:t>
            </a:r>
            <a:r>
              <a:rPr lang="nl-NL" b="0" i="0" dirty="0" err="1">
                <a:solidFill>
                  <a:srgbClr val="00135F"/>
                </a:solidFill>
                <a:effectLst/>
              </a:rPr>
              <a:t>Beekrombout</a:t>
            </a:r>
            <a:r>
              <a:rPr lang="nl-NL" b="0" i="0" dirty="0">
                <a:solidFill>
                  <a:srgbClr val="00135F"/>
                </a:solidFill>
                <a:effectLst/>
              </a:rPr>
              <a:t>, vlagzalm (zeer zeldzaam), winde</a:t>
            </a:r>
          </a:p>
          <a:p>
            <a:pPr marL="0" indent="0">
              <a:buNone/>
            </a:pPr>
            <a:br>
              <a:rPr lang="nl-NL" b="1" dirty="0">
                <a:solidFill>
                  <a:srgbClr val="00135F"/>
                </a:solidFill>
              </a:rPr>
            </a:br>
            <a:r>
              <a:rPr lang="nl-NL" b="1" dirty="0">
                <a:solidFill>
                  <a:srgbClr val="00135F"/>
                </a:solidFill>
              </a:rPr>
              <a:t>Insecten: </a:t>
            </a:r>
            <a:r>
              <a:rPr lang="nl-NL" b="0" i="0" dirty="0" err="1">
                <a:solidFill>
                  <a:srgbClr val="00135F"/>
                </a:solidFill>
                <a:effectLst/>
              </a:rPr>
              <a:t>beekoeverlibel</a:t>
            </a:r>
            <a:r>
              <a:rPr lang="nl-NL" b="0" i="0" dirty="0">
                <a:solidFill>
                  <a:srgbClr val="00135F"/>
                </a:solidFill>
                <a:effectLst/>
              </a:rPr>
              <a:t>, blauwe </a:t>
            </a:r>
            <a:r>
              <a:rPr lang="nl-NL" b="0" i="0" dirty="0" err="1">
                <a:solidFill>
                  <a:srgbClr val="00135F"/>
                </a:solidFill>
                <a:effectLst/>
              </a:rPr>
              <a:t>breedscheenjuffer</a:t>
            </a:r>
            <a:r>
              <a:rPr lang="nl-NL" b="0" i="0" dirty="0">
                <a:solidFill>
                  <a:srgbClr val="00135F"/>
                </a:solidFill>
                <a:effectLst/>
              </a:rPr>
              <a:t>, bosbeekjuffer, </a:t>
            </a:r>
            <a:r>
              <a:rPr lang="nl-NL" b="0" i="0" dirty="0" err="1">
                <a:solidFill>
                  <a:srgbClr val="00135F"/>
                </a:solidFill>
                <a:effectLst/>
              </a:rPr>
              <a:t>bronslibel</a:t>
            </a:r>
            <a:r>
              <a:rPr lang="nl-NL" b="0" i="0" dirty="0">
                <a:solidFill>
                  <a:srgbClr val="00135F"/>
                </a:solidFill>
                <a:effectLst/>
              </a:rPr>
              <a:t>, gewone bronlibel, weidebeekjuffer, zuidelijke oeverlibel</a:t>
            </a:r>
            <a:br>
              <a:rPr lang="nl-NL" i="0" dirty="0">
                <a:solidFill>
                  <a:srgbClr val="00135F"/>
                </a:solidFill>
                <a:effectLst/>
              </a:rPr>
            </a:br>
            <a:br>
              <a:rPr lang="nl-NL" b="0" i="0" dirty="0">
                <a:solidFill>
                  <a:srgbClr val="00135F"/>
                </a:solidFill>
                <a:effectLst/>
              </a:rPr>
            </a:br>
            <a:br>
              <a:rPr lang="nl-NL" b="0" i="0" dirty="0">
                <a:solidFill>
                  <a:srgbClr val="00135F"/>
                </a:solidFill>
                <a:effectLst/>
              </a:rPr>
            </a:br>
            <a:endParaRPr lang="nl-NL" b="0" i="0" dirty="0">
              <a:solidFill>
                <a:srgbClr val="00135F"/>
              </a:solidFill>
              <a:effectLst/>
            </a:endParaRPr>
          </a:p>
          <a:p>
            <a:pPr marL="0" indent="0">
              <a:buNone/>
            </a:pPr>
            <a:endParaRPr lang="nl-NL" dirty="0">
              <a:solidFill>
                <a:srgbClr val="00135F"/>
              </a:solidFill>
            </a:endParaRPr>
          </a:p>
          <a:p>
            <a:pPr marL="0" indent="0">
              <a:buNone/>
            </a:pPr>
            <a:endParaRPr lang="nl-NL" dirty="0">
              <a:solidFill>
                <a:srgbClr val="00135F"/>
              </a:solidFill>
            </a:endParaRPr>
          </a:p>
        </p:txBody>
      </p:sp>
      <p:sp>
        <p:nvSpPr>
          <p:cNvPr id="4" name="Tijdelijke aanduiding voor datum 3">
            <a:extLst>
              <a:ext uri="{FF2B5EF4-FFF2-40B4-BE49-F238E27FC236}">
                <a16:creationId xmlns:a16="http://schemas.microsoft.com/office/drawing/2014/main" id="{D4C0A771-51FE-D52A-2D3F-EB0FD611786F}"/>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6" name="Tijdelijke aanduiding voor dianummer 5">
            <a:extLst>
              <a:ext uri="{FF2B5EF4-FFF2-40B4-BE49-F238E27FC236}">
                <a16:creationId xmlns:a16="http://schemas.microsoft.com/office/drawing/2014/main" id="{6612EC43-A33F-83C4-9AB4-9C7334F007E1}"/>
              </a:ext>
            </a:extLst>
          </p:cNvPr>
          <p:cNvSpPr>
            <a:spLocks noGrp="1"/>
          </p:cNvSpPr>
          <p:nvPr>
            <p:ph type="sldNum" sz="quarter" idx="12"/>
          </p:nvPr>
        </p:nvSpPr>
        <p:spPr/>
        <p:txBody>
          <a:bodyPr/>
          <a:lstStyle/>
          <a:p>
            <a:fld id="{45B76B8B-DE07-48A4-9913-B57A52F2F853}" type="slidenum">
              <a:rPr lang="nl-NL" noProof="0" smtClean="0"/>
              <a:t>17</a:t>
            </a:fld>
            <a:endParaRPr lang="nl-NL" noProof="0"/>
          </a:p>
        </p:txBody>
      </p:sp>
    </p:spTree>
    <p:extLst>
      <p:ext uri="{BB962C8B-B14F-4D97-AF65-F5344CB8AC3E}">
        <p14:creationId xmlns:p14="http://schemas.microsoft.com/office/powerpoint/2010/main" val="346433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B7CA1-C5B5-D6F3-CE54-E95D808B6B23}"/>
              </a:ext>
            </a:extLst>
          </p:cNvPr>
          <p:cNvSpPr>
            <a:spLocks noGrp="1"/>
          </p:cNvSpPr>
          <p:nvPr>
            <p:ph type="title"/>
          </p:nvPr>
        </p:nvSpPr>
        <p:spPr/>
        <p:txBody>
          <a:bodyPr/>
          <a:lstStyle/>
          <a:p>
            <a:r>
              <a:rPr lang="nl-NL" dirty="0"/>
              <a:t>Kwaliteit bepaling</a:t>
            </a:r>
          </a:p>
        </p:txBody>
      </p:sp>
      <p:sp>
        <p:nvSpPr>
          <p:cNvPr id="4" name="Tijdelijke aanduiding voor datum 3">
            <a:extLst>
              <a:ext uri="{FF2B5EF4-FFF2-40B4-BE49-F238E27FC236}">
                <a16:creationId xmlns:a16="http://schemas.microsoft.com/office/drawing/2014/main" id="{4BB0ADC3-8358-7A70-5E56-257CEDF7C6F1}"/>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61A0857C-9658-6DAC-60E0-C3AFABD668D3}"/>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19CDC67F-79FE-B711-9614-AA0590E4D870}"/>
              </a:ext>
            </a:extLst>
          </p:cNvPr>
          <p:cNvSpPr>
            <a:spLocks noGrp="1"/>
          </p:cNvSpPr>
          <p:nvPr>
            <p:ph type="sldNum" sz="quarter" idx="12"/>
          </p:nvPr>
        </p:nvSpPr>
        <p:spPr/>
        <p:txBody>
          <a:bodyPr/>
          <a:lstStyle/>
          <a:p>
            <a:fld id="{45B76B8B-DE07-48A4-9913-B57A52F2F853}" type="slidenum">
              <a:rPr lang="nl-NL" noProof="0" smtClean="0"/>
              <a:t>18</a:t>
            </a:fld>
            <a:endParaRPr lang="nl-NL" noProof="0"/>
          </a:p>
        </p:txBody>
      </p:sp>
      <p:grpSp>
        <p:nvGrpSpPr>
          <p:cNvPr id="11" name="Groep 10">
            <a:extLst>
              <a:ext uri="{FF2B5EF4-FFF2-40B4-BE49-F238E27FC236}">
                <a16:creationId xmlns:a16="http://schemas.microsoft.com/office/drawing/2014/main" id="{4CF03810-CB7B-0485-CEEB-0EB41FB7FBE5}"/>
              </a:ext>
            </a:extLst>
          </p:cNvPr>
          <p:cNvGrpSpPr/>
          <p:nvPr/>
        </p:nvGrpSpPr>
        <p:grpSpPr>
          <a:xfrm>
            <a:off x="2429241" y="125260"/>
            <a:ext cx="5992500" cy="9071462"/>
            <a:chOff x="2181116" y="66062"/>
            <a:chExt cx="5525011" cy="8661864"/>
          </a:xfrm>
        </p:grpSpPr>
        <p:pic>
          <p:nvPicPr>
            <p:cNvPr id="9" name="Picture 2" descr="Free smiley smile 1209761 PNG with Transparent Background">
              <a:hlinkClick r:id="rId3"/>
              <a:extLst>
                <a:ext uri="{FF2B5EF4-FFF2-40B4-BE49-F238E27FC236}">
                  <a16:creationId xmlns:a16="http://schemas.microsoft.com/office/drawing/2014/main" id="{15A15075-EF3B-1245-B886-C272561A1CC3}"/>
                </a:ext>
              </a:extLst>
            </p:cNvPr>
            <p:cNvPicPr>
              <a:picLocks noChangeAspect="1" noChangeArrowheads="1"/>
            </p:cNvPicPr>
            <p:nvPr/>
          </p:nvPicPr>
          <p:blipFill>
            <a:blip r:embed="rId4">
              <a:duotone>
                <a:schemeClr val="accent2">
                  <a:shade val="45000"/>
                  <a:satMod val="135000"/>
                </a:schemeClr>
                <a:prstClr val="white"/>
              </a:duotone>
              <a:alphaModFix amt="70000"/>
              <a:extLst>
                <a:ext uri="{28A0092B-C50C-407E-A947-70E740481C1C}">
                  <a14:useLocalDpi xmlns:a14="http://schemas.microsoft.com/office/drawing/2010/main" val="0"/>
                </a:ext>
              </a:extLst>
            </a:blip>
            <a:srcRect/>
            <a:stretch>
              <a:fillRect/>
            </a:stretch>
          </p:blipFill>
          <p:spPr bwMode="auto">
            <a:xfrm rot="249961">
              <a:off x="3144853" y="1148362"/>
              <a:ext cx="4561274" cy="4561274"/>
            </a:xfrm>
            <a:prstGeom prst="rect">
              <a:avLst/>
            </a:prstGeom>
            <a:noFill/>
            <a:extLst>
              <a:ext uri="{909E8E84-426E-40DD-AFC4-6F175D3DCCD1}">
                <a14:hiddenFill xmlns:a14="http://schemas.microsoft.com/office/drawing/2010/main">
                  <a:solidFill>
                    <a:srgbClr val="FFFFFF"/>
                  </a:solidFill>
                </a14:hiddenFill>
              </a:ext>
            </a:extLst>
          </p:spPr>
        </p:pic>
        <p:sp>
          <p:nvSpPr>
            <p:cNvPr id="10" name="Ondertitel 2">
              <a:extLst>
                <a:ext uri="{FF2B5EF4-FFF2-40B4-BE49-F238E27FC236}">
                  <a16:creationId xmlns:a16="http://schemas.microsoft.com/office/drawing/2014/main" id="{D7618DE8-13DB-8FAD-AB8C-73C7F10DAB09}"/>
                </a:ext>
              </a:extLst>
            </p:cNvPr>
            <p:cNvSpPr txBox="1">
              <a:spLocks/>
            </p:cNvSpPr>
            <p:nvPr/>
          </p:nvSpPr>
          <p:spPr>
            <a:xfrm rot="17426862">
              <a:off x="581545" y="1665633"/>
              <a:ext cx="8661864" cy="5462721"/>
            </a:xfrm>
            <a:prstGeom prst="rect">
              <a:avLst/>
            </a:prstGeom>
          </p:spPr>
          <p:txBody>
            <a:bodyPr vert="horz" lIns="0" tIns="0" rIns="0" bIns="0" rtlCol="0">
              <a:prstTxWarp prst="textArchDown">
                <a:avLst>
                  <a:gd name="adj" fmla="val 5497050"/>
                </a:avLst>
              </a:prstTxWarp>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000" b="1" dirty="0">
                  <a:solidFill>
                    <a:schemeClr val="bg2">
                      <a:lumMod val="85000"/>
                    </a:schemeClr>
                  </a:solidFill>
                </a:rPr>
                <a:t>Ik ben een link klik op mij </a:t>
              </a:r>
              <a:r>
                <a:rPr lang="nl-NL" sz="2000" b="1" dirty="0">
                  <a:solidFill>
                    <a:schemeClr val="bg2">
                      <a:lumMod val="85000"/>
                    </a:schemeClr>
                  </a:solidFill>
                  <a:sym typeface="Wingdings" panose="05000000000000000000" pitchFamily="2" charset="2"/>
                </a:rPr>
                <a:t> </a:t>
              </a:r>
              <a:endParaRPr lang="nl-NL" sz="2000" b="1" dirty="0">
                <a:solidFill>
                  <a:schemeClr val="bg2">
                    <a:lumMod val="85000"/>
                  </a:schemeClr>
                </a:solidFill>
              </a:endParaRPr>
            </a:p>
          </p:txBody>
        </p:sp>
      </p:grpSp>
    </p:spTree>
    <p:extLst>
      <p:ext uri="{BB962C8B-B14F-4D97-AF65-F5344CB8AC3E}">
        <p14:creationId xmlns:p14="http://schemas.microsoft.com/office/powerpoint/2010/main" val="20028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546DC-913D-A03E-E569-14F4EC8F2862}"/>
              </a:ext>
            </a:extLst>
          </p:cNvPr>
          <p:cNvSpPr>
            <a:spLocks noGrp="1"/>
          </p:cNvSpPr>
          <p:nvPr>
            <p:ph type="title"/>
          </p:nvPr>
        </p:nvSpPr>
        <p:spPr/>
        <p:txBody>
          <a:bodyPr/>
          <a:lstStyle/>
          <a:p>
            <a:r>
              <a:rPr lang="nl-NL" dirty="0"/>
              <a:t>Bedreigingen Beken</a:t>
            </a:r>
          </a:p>
        </p:txBody>
      </p:sp>
      <p:sp>
        <p:nvSpPr>
          <p:cNvPr id="3" name="Tijdelijke aanduiding voor inhoud 2">
            <a:extLst>
              <a:ext uri="{FF2B5EF4-FFF2-40B4-BE49-F238E27FC236}">
                <a16:creationId xmlns:a16="http://schemas.microsoft.com/office/drawing/2014/main" id="{161093B0-27D6-B70A-DD4F-E86253C22250}"/>
              </a:ext>
            </a:extLst>
          </p:cNvPr>
          <p:cNvSpPr>
            <a:spLocks noGrp="1"/>
          </p:cNvSpPr>
          <p:nvPr>
            <p:ph idx="1"/>
          </p:nvPr>
        </p:nvSpPr>
        <p:spPr>
          <a:xfrm>
            <a:off x="371474" y="906363"/>
            <a:ext cx="11449050" cy="4419599"/>
          </a:xfrm>
        </p:spPr>
        <p:txBody>
          <a:bodyPr/>
          <a:lstStyle/>
          <a:p>
            <a:pPr marL="0" indent="0">
              <a:buNone/>
            </a:pPr>
            <a:r>
              <a:rPr lang="nl-NL" sz="2000" dirty="0"/>
              <a:t>Vermesting</a:t>
            </a:r>
          </a:p>
          <a:p>
            <a:pPr marL="0" indent="0">
              <a:buNone/>
            </a:pPr>
            <a:r>
              <a:rPr lang="nl-NL" sz="2000" dirty="0" err="1"/>
              <a:t>Verbraseming</a:t>
            </a:r>
            <a:br>
              <a:rPr lang="nl-NL" sz="2000" dirty="0"/>
            </a:br>
            <a:r>
              <a:rPr lang="nl-NL" sz="2000" dirty="0"/>
              <a:t>Eutrofiering </a:t>
            </a:r>
          </a:p>
          <a:p>
            <a:pPr marL="0" indent="0">
              <a:buNone/>
            </a:pPr>
            <a:r>
              <a:rPr lang="nl-NL" sz="2000" dirty="0"/>
              <a:t>Verzilting</a:t>
            </a:r>
          </a:p>
          <a:p>
            <a:pPr marL="0" indent="0">
              <a:buNone/>
            </a:pPr>
            <a:r>
              <a:rPr lang="nl-NL" sz="2000" dirty="0"/>
              <a:t>Verzuring</a:t>
            </a:r>
            <a:br>
              <a:rPr lang="nl-NL" sz="2000" dirty="0"/>
            </a:br>
            <a:r>
              <a:rPr lang="nl-NL" sz="2000" dirty="0"/>
              <a:t>Gradiënten verstoringen (arm/rijk, droog/nat, zuur/basisch) in zowel lengte als breedte</a:t>
            </a:r>
            <a:br>
              <a:rPr lang="nl-NL" sz="2000" dirty="0"/>
            </a:br>
            <a:br>
              <a:rPr lang="nl-NL" sz="2000" dirty="0"/>
            </a:br>
            <a:br>
              <a:rPr lang="nl-NL" sz="2000" b="1" dirty="0"/>
            </a:br>
            <a:r>
              <a:rPr lang="nl-NL" sz="2000" b="1" dirty="0"/>
              <a:t>Indicatorsoorten vervuiling </a:t>
            </a:r>
          </a:p>
          <a:p>
            <a:pPr marL="0" indent="0">
              <a:buNone/>
            </a:pPr>
            <a:r>
              <a:rPr lang="nl-NL" sz="2000" dirty="0"/>
              <a:t>Gele plomp + drijvend fonteinkruid  	Vermesting en afnamestroomsnelheid toename</a:t>
            </a:r>
          </a:p>
          <a:p>
            <a:pPr marL="0" indent="0">
              <a:buNone/>
            </a:pPr>
            <a:r>
              <a:rPr lang="nl-NL" sz="2000" dirty="0"/>
              <a:t>Waterviolier  				vermesting afgenomen </a:t>
            </a:r>
          </a:p>
          <a:p>
            <a:pPr marL="0" indent="0">
              <a:buNone/>
            </a:pPr>
            <a:r>
              <a:rPr lang="nl-NL" sz="2000" dirty="0"/>
              <a:t>Adderwortel 				neemt af door verruiging (verdroging) </a:t>
            </a:r>
            <a:br>
              <a:rPr lang="nl-NL" sz="2000" dirty="0"/>
            </a:br>
            <a:r>
              <a:rPr lang="nl-NL" sz="2000" dirty="0"/>
              <a:t>Beekprik  				afgenomen door vermesting  </a:t>
            </a:r>
          </a:p>
          <a:p>
            <a:pPr marL="0" indent="0">
              <a:buNone/>
            </a:pPr>
            <a:endParaRPr lang="nl-NL" sz="2000" dirty="0"/>
          </a:p>
          <a:p>
            <a:pPr marL="0" indent="0">
              <a:buNone/>
            </a:pPr>
            <a:br>
              <a:rPr lang="nl-NL" sz="2000" dirty="0"/>
            </a:br>
            <a:br>
              <a:rPr lang="nl-NL" sz="2000" dirty="0"/>
            </a:br>
            <a:endParaRPr lang="nl-NL" sz="2000" dirty="0"/>
          </a:p>
        </p:txBody>
      </p:sp>
      <p:sp>
        <p:nvSpPr>
          <p:cNvPr id="4" name="Tijdelijke aanduiding voor datum 3">
            <a:extLst>
              <a:ext uri="{FF2B5EF4-FFF2-40B4-BE49-F238E27FC236}">
                <a16:creationId xmlns:a16="http://schemas.microsoft.com/office/drawing/2014/main" id="{367FE99C-B35B-09BF-3ADC-569F873A6E0E}"/>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BBA4BE6-7D29-A4D9-365F-50FDDD1DEC4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A614F92-6BDE-E5F4-9B62-9EF91A255F03}"/>
              </a:ext>
            </a:extLst>
          </p:cNvPr>
          <p:cNvSpPr>
            <a:spLocks noGrp="1"/>
          </p:cNvSpPr>
          <p:nvPr>
            <p:ph type="sldNum" sz="quarter" idx="12"/>
          </p:nvPr>
        </p:nvSpPr>
        <p:spPr/>
        <p:txBody>
          <a:bodyPr/>
          <a:lstStyle/>
          <a:p>
            <a:fld id="{45B76B8B-DE07-48A4-9913-B57A52F2F853}" type="slidenum">
              <a:rPr lang="nl-NL" noProof="0" smtClean="0"/>
              <a:t>19</a:t>
            </a:fld>
            <a:endParaRPr lang="nl-NL" noProof="0"/>
          </a:p>
        </p:txBody>
      </p:sp>
    </p:spTree>
    <p:extLst>
      <p:ext uri="{BB962C8B-B14F-4D97-AF65-F5344CB8AC3E}">
        <p14:creationId xmlns:p14="http://schemas.microsoft.com/office/powerpoint/2010/main" val="1468799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a:t>Planning voor vandaag</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r>
              <a:rPr lang="nl-NL" sz="2400" dirty="0"/>
              <a:t>Uitleg Laagveenmoerassen</a:t>
            </a:r>
          </a:p>
          <a:p>
            <a:pPr marL="0" indent="0">
              <a:buNone/>
            </a:pPr>
            <a:endParaRPr lang="nl-NL" sz="2400" dirty="0"/>
          </a:p>
          <a:p>
            <a:r>
              <a:rPr lang="nl-NL" sz="2400" dirty="0"/>
              <a:t>Uitleg beekdalen </a:t>
            </a:r>
          </a:p>
          <a:p>
            <a:pPr marL="0" indent="0">
              <a:buNone/>
            </a:pPr>
            <a:endParaRPr lang="nl-NL" sz="2400" dirty="0"/>
          </a:p>
          <a:p>
            <a:r>
              <a:rPr lang="nl-NL" sz="2400" dirty="0"/>
              <a:t>Uitleg indicatorsoorten </a:t>
            </a:r>
          </a:p>
          <a:p>
            <a:pPr marL="0" indent="0">
              <a:buNone/>
            </a:pPr>
            <a:endParaRPr lang="nl-NL" sz="2400" dirty="0"/>
          </a:p>
          <a:p>
            <a:r>
              <a:rPr lang="nl-NL" sz="2400" dirty="0"/>
              <a:t>Presentaties trede 2</a:t>
            </a:r>
          </a:p>
          <a:p>
            <a:pPr marL="0" indent="0">
              <a:buNone/>
            </a:pPr>
            <a:endParaRPr lang="nl-NL" sz="2400" dirty="0"/>
          </a:p>
          <a:p>
            <a:r>
              <a:rPr lang="nl-NL" sz="2400" dirty="0"/>
              <a:t>Verder werken trede 8 </a:t>
            </a:r>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2</a:t>
            </a:fld>
            <a:endParaRPr lang="nl-NL" noProof="0"/>
          </a:p>
        </p:txBody>
      </p:sp>
    </p:spTree>
    <p:extLst>
      <p:ext uri="{BB962C8B-B14F-4D97-AF65-F5344CB8AC3E}">
        <p14:creationId xmlns:p14="http://schemas.microsoft.com/office/powerpoint/2010/main" val="3557084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20</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122" name="Picture 2">
            <a:extLst>
              <a:ext uri="{FF2B5EF4-FFF2-40B4-BE49-F238E27FC236}">
                <a16:creationId xmlns:a16="http://schemas.microsoft.com/office/drawing/2014/main" id="{47648B8E-F8CA-F588-4F59-8CA0E0012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928" y="929796"/>
            <a:ext cx="7070944" cy="530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837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21</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146" name="Picture 2" descr="Bosbeekjuffer - Wikipedia">
            <a:extLst>
              <a:ext uri="{FF2B5EF4-FFF2-40B4-BE49-F238E27FC236}">
                <a16:creationId xmlns:a16="http://schemas.microsoft.com/office/drawing/2014/main" id="{F61DCBFD-40D0-5363-60AD-43A61FE46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826" y="1039164"/>
            <a:ext cx="7665548" cy="508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44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355890A-A27D-66A7-1F6C-FD2C22B5795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22</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170" name="Picture 2">
            <a:extLst>
              <a:ext uri="{FF2B5EF4-FFF2-40B4-BE49-F238E27FC236}">
                <a16:creationId xmlns:a16="http://schemas.microsoft.com/office/drawing/2014/main" id="{D2EEB76D-7381-BDB6-08D9-68B1D0155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6" y="1000837"/>
            <a:ext cx="4125484" cy="57807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lora van Nederland: Beekpunge - Veronica beccabunga">
            <a:extLst>
              <a:ext uri="{FF2B5EF4-FFF2-40B4-BE49-F238E27FC236}">
                <a16:creationId xmlns:a16="http://schemas.microsoft.com/office/drawing/2014/main" id="{FE588671-1ECA-5CEA-E34E-5CCD3B892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57" y="1000837"/>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92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23</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194" name="Picture 2" descr="Grote waterranonkel - Wikipedia">
            <a:extLst>
              <a:ext uri="{FF2B5EF4-FFF2-40B4-BE49-F238E27FC236}">
                <a16:creationId xmlns:a16="http://schemas.microsoft.com/office/drawing/2014/main" id="{374E588C-6D07-471E-F226-77CB984CB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057" y="911342"/>
            <a:ext cx="8598640" cy="573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018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8662F-0472-DFEB-2A2F-B076B4E7AF17}"/>
              </a:ext>
            </a:extLst>
          </p:cNvPr>
          <p:cNvSpPr>
            <a:spLocks noGrp="1"/>
          </p:cNvSpPr>
          <p:nvPr>
            <p:ph type="title"/>
          </p:nvPr>
        </p:nvSpPr>
        <p:spPr/>
        <p:txBody>
          <a:bodyPr/>
          <a:lstStyle/>
          <a:p>
            <a:r>
              <a:rPr lang="nl-NL"/>
              <a:t>Presentaties trede 2 </a:t>
            </a:r>
          </a:p>
        </p:txBody>
      </p:sp>
      <p:sp>
        <p:nvSpPr>
          <p:cNvPr id="3" name="Tijdelijke aanduiding voor inhoud 2">
            <a:extLst>
              <a:ext uri="{FF2B5EF4-FFF2-40B4-BE49-F238E27FC236}">
                <a16:creationId xmlns:a16="http://schemas.microsoft.com/office/drawing/2014/main" id="{AE8FCDF9-C335-D2B0-A348-5C96C2EB0A1D}"/>
              </a:ext>
            </a:extLst>
          </p:cNvPr>
          <p:cNvSpPr>
            <a:spLocks noGrp="1"/>
          </p:cNvSpPr>
          <p:nvPr>
            <p:ph idx="1"/>
          </p:nvPr>
        </p:nvSpPr>
        <p:spPr>
          <a:xfrm>
            <a:off x="3507338" y="-187565"/>
            <a:ext cx="4221406" cy="4419599"/>
          </a:xfrm>
        </p:spPr>
        <p:txBody>
          <a:bodyPr/>
          <a:lstStyle/>
          <a:p>
            <a:pPr marL="0" indent="0">
              <a:buNone/>
            </a:pPr>
            <a:r>
              <a:rPr lang="nl-NL" sz="49600" dirty="0">
                <a:sym typeface="Wingdings" panose="05000000000000000000" pitchFamily="2" charset="2"/>
              </a:rPr>
              <a:t></a:t>
            </a:r>
            <a:r>
              <a:rPr lang="nl-NL" sz="34400" dirty="0">
                <a:sym typeface="Wingdings" panose="05000000000000000000" pitchFamily="2" charset="2"/>
              </a:rPr>
              <a:t> </a:t>
            </a:r>
            <a:endParaRPr lang="nl-NL" sz="34400" dirty="0"/>
          </a:p>
        </p:txBody>
      </p:sp>
      <p:sp>
        <p:nvSpPr>
          <p:cNvPr id="4" name="Tijdelijke aanduiding voor datum 3">
            <a:extLst>
              <a:ext uri="{FF2B5EF4-FFF2-40B4-BE49-F238E27FC236}">
                <a16:creationId xmlns:a16="http://schemas.microsoft.com/office/drawing/2014/main" id="{99AD37B7-666D-1F00-7235-CC47743B83B0}"/>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7936527D-875C-A404-3513-763DA77BE72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AC4BB28-E118-2785-763C-294729573C29}"/>
              </a:ext>
            </a:extLst>
          </p:cNvPr>
          <p:cNvSpPr>
            <a:spLocks noGrp="1"/>
          </p:cNvSpPr>
          <p:nvPr>
            <p:ph type="sldNum" sz="quarter" idx="12"/>
          </p:nvPr>
        </p:nvSpPr>
        <p:spPr/>
        <p:txBody>
          <a:bodyPr/>
          <a:lstStyle/>
          <a:p>
            <a:fld id="{45B76B8B-DE07-48A4-9913-B57A52F2F853}" type="slidenum">
              <a:rPr lang="nl-NL" noProof="0" smtClean="0"/>
              <a:t>24</a:t>
            </a:fld>
            <a:endParaRPr lang="nl-NL" noProof="0"/>
          </a:p>
        </p:txBody>
      </p:sp>
      <p:sp>
        <p:nvSpPr>
          <p:cNvPr id="7" name="Ondertitel 2">
            <a:extLst>
              <a:ext uri="{FF2B5EF4-FFF2-40B4-BE49-F238E27FC236}">
                <a16:creationId xmlns:a16="http://schemas.microsoft.com/office/drawing/2014/main" id="{4C9B681C-5CF5-DAD2-B27F-7B421A718055}"/>
              </a:ext>
            </a:extLst>
          </p:cNvPr>
          <p:cNvSpPr txBox="1">
            <a:spLocks/>
          </p:cNvSpPr>
          <p:nvPr/>
        </p:nvSpPr>
        <p:spPr>
          <a:xfrm rot="4603357">
            <a:off x="3151609" y="750639"/>
            <a:ext cx="5866205" cy="5462721"/>
          </a:xfrm>
          <a:prstGeom prst="rect">
            <a:avLst/>
          </a:prstGeom>
        </p:spPr>
        <p:txBody>
          <a:bodyPr vert="horz" lIns="0" tIns="0" rIns="0" bIns="0" rtlCol="0">
            <a:prstTxWarp prst="textArchDown">
              <a:avLst>
                <a:gd name="adj" fmla="val 5497050"/>
              </a:avLst>
            </a:prstTxWarp>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3200" b="1" dirty="0">
                <a:solidFill>
                  <a:schemeClr val="bg2">
                    <a:lumMod val="85000"/>
                  </a:schemeClr>
                </a:solidFill>
              </a:rPr>
              <a:t>YAY PRESENTEREN WAT LEUK! WOOOOO</a:t>
            </a:r>
          </a:p>
        </p:txBody>
      </p:sp>
    </p:spTree>
    <p:extLst>
      <p:ext uri="{BB962C8B-B14F-4D97-AF65-F5344CB8AC3E}">
        <p14:creationId xmlns:p14="http://schemas.microsoft.com/office/powerpoint/2010/main" val="3432551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9DFB-B5EA-10AA-3F54-C944A92DA40B}"/>
              </a:ext>
            </a:extLst>
          </p:cNvPr>
          <p:cNvSpPr>
            <a:spLocks noGrp="1"/>
          </p:cNvSpPr>
          <p:nvPr>
            <p:ph type="title"/>
          </p:nvPr>
        </p:nvSpPr>
        <p:spPr/>
        <p:txBody>
          <a:bodyPr/>
          <a:lstStyle/>
          <a:p>
            <a:r>
              <a:rPr lang="nl-NL" dirty="0"/>
              <a:t>Indicatorsoorten </a:t>
            </a:r>
          </a:p>
        </p:txBody>
      </p:sp>
      <p:sp>
        <p:nvSpPr>
          <p:cNvPr id="3" name="Tijdelijke aanduiding voor inhoud 2">
            <a:extLst>
              <a:ext uri="{FF2B5EF4-FFF2-40B4-BE49-F238E27FC236}">
                <a16:creationId xmlns:a16="http://schemas.microsoft.com/office/drawing/2014/main" id="{23DBD78D-9947-6D74-76B7-EBCA566092D0}"/>
              </a:ext>
            </a:extLst>
          </p:cNvPr>
          <p:cNvSpPr>
            <a:spLocks noGrp="1"/>
          </p:cNvSpPr>
          <p:nvPr>
            <p:ph idx="1"/>
          </p:nvPr>
        </p:nvSpPr>
        <p:spPr>
          <a:xfrm>
            <a:off x="410773" y="906225"/>
            <a:ext cx="11449050" cy="4419599"/>
          </a:xfrm>
        </p:spPr>
        <p:txBody>
          <a:bodyPr/>
          <a:lstStyle/>
          <a:p>
            <a:pPr marL="0" indent="0">
              <a:buNone/>
            </a:pPr>
            <a:r>
              <a:rPr lang="nl-NL" sz="2400" b="0" i="0" dirty="0">
                <a:solidFill>
                  <a:srgbClr val="00135F"/>
                </a:solidFill>
                <a:effectLst/>
                <a:latin typeface="Arial" panose="020B0604020202020204" pitchFamily="34" charset="0"/>
              </a:rPr>
              <a:t>Een </a:t>
            </a:r>
            <a:r>
              <a:rPr lang="nl-NL" sz="2400" b="1" i="0" dirty="0">
                <a:solidFill>
                  <a:srgbClr val="00135F"/>
                </a:solidFill>
                <a:effectLst/>
                <a:latin typeface="Arial" panose="020B0604020202020204" pitchFamily="34" charset="0"/>
              </a:rPr>
              <a:t>indicator</a:t>
            </a:r>
            <a:r>
              <a:rPr lang="nl-NL" sz="2400" b="0" i="0" dirty="0">
                <a:solidFill>
                  <a:srgbClr val="00135F"/>
                </a:solidFill>
                <a:effectLst/>
                <a:latin typeface="Arial" panose="020B0604020202020204" pitchFamily="34" charset="0"/>
              </a:rPr>
              <a:t> is een stof waarmee men kan aantonen dat een </a:t>
            </a:r>
          </a:p>
          <a:p>
            <a:pPr marL="0" indent="0">
              <a:buNone/>
            </a:pPr>
            <a:r>
              <a:rPr lang="nl-NL" sz="2400" b="0" i="0" dirty="0">
                <a:solidFill>
                  <a:srgbClr val="00135F"/>
                </a:solidFill>
                <a:effectLst/>
                <a:latin typeface="Arial" panose="020B0604020202020204" pitchFamily="34" charset="0"/>
              </a:rPr>
              <a:t>bepaalde andere stof aanwezig is.</a:t>
            </a:r>
            <a:br>
              <a:rPr lang="nl-NL" sz="2400" b="0" i="0" dirty="0">
                <a:solidFill>
                  <a:srgbClr val="00135F"/>
                </a:solidFill>
                <a:effectLst/>
                <a:latin typeface="Arial" panose="020B0604020202020204" pitchFamily="34" charset="0"/>
              </a:rPr>
            </a:br>
            <a:r>
              <a:rPr lang="nl-NL" sz="2400" b="0" i="0" dirty="0">
                <a:solidFill>
                  <a:srgbClr val="00135F"/>
                </a:solidFill>
                <a:effectLst/>
                <a:latin typeface="Arial" panose="020B0604020202020204" pitchFamily="34" charset="0"/>
              </a:rPr>
              <a:t>Afwezigheid en aanwezigheid zegt iets! </a:t>
            </a:r>
            <a:br>
              <a:rPr lang="nl-NL" sz="2400" b="0" i="0" dirty="0">
                <a:solidFill>
                  <a:srgbClr val="00135F"/>
                </a:solidFill>
                <a:effectLst/>
                <a:latin typeface="Arial" panose="020B0604020202020204" pitchFamily="34" charset="0"/>
              </a:rPr>
            </a:br>
            <a:br>
              <a:rPr lang="nl-NL" sz="2400" b="0" i="0" dirty="0">
                <a:solidFill>
                  <a:srgbClr val="00135F"/>
                </a:solidFill>
                <a:effectLst/>
                <a:latin typeface="Arial" panose="020B0604020202020204" pitchFamily="34" charset="0"/>
              </a:rPr>
            </a:br>
            <a:br>
              <a:rPr lang="nl-NL" sz="2400" b="0" i="0" dirty="0">
                <a:solidFill>
                  <a:srgbClr val="00135F"/>
                </a:solidFill>
                <a:effectLst/>
                <a:latin typeface="Arial" panose="020B0604020202020204" pitchFamily="34" charset="0"/>
              </a:rPr>
            </a:br>
            <a:r>
              <a:rPr lang="nl-NL" sz="2400" b="0" i="0" dirty="0">
                <a:solidFill>
                  <a:srgbClr val="00135F"/>
                </a:solidFill>
                <a:effectLst/>
                <a:latin typeface="Arial" panose="020B0604020202020204" pitchFamily="34" charset="0"/>
              </a:rPr>
              <a:t>Visjes </a:t>
            </a:r>
            <a:br>
              <a:rPr lang="nl-NL" sz="2400" b="0" i="0" dirty="0">
                <a:solidFill>
                  <a:srgbClr val="00135F"/>
                </a:solidFill>
                <a:effectLst/>
                <a:latin typeface="Arial" panose="020B0604020202020204" pitchFamily="34" charset="0"/>
              </a:rPr>
            </a:br>
            <a:r>
              <a:rPr lang="nl-NL" sz="2400" b="0" i="0" dirty="0" err="1">
                <a:solidFill>
                  <a:srgbClr val="00135F"/>
                </a:solidFill>
                <a:effectLst/>
                <a:latin typeface="Arial" panose="020B0604020202020204" pitchFamily="34" charset="0"/>
              </a:rPr>
              <a:t>Verbraseming</a:t>
            </a:r>
            <a:r>
              <a:rPr lang="nl-NL" sz="2400" b="0" i="0" dirty="0">
                <a:solidFill>
                  <a:srgbClr val="00135F"/>
                </a:solidFill>
                <a:effectLst/>
                <a:latin typeface="Arial" panose="020B0604020202020204" pitchFamily="34" charset="0"/>
              </a:rPr>
              <a:t> (de brasem) </a:t>
            </a:r>
            <a:br>
              <a:rPr lang="nl-NL" sz="2400" b="0" i="0" dirty="0">
                <a:solidFill>
                  <a:srgbClr val="00135F"/>
                </a:solidFill>
                <a:effectLst/>
                <a:latin typeface="Arial" panose="020B0604020202020204" pitchFamily="34" charset="0"/>
              </a:rPr>
            </a:br>
            <a:br>
              <a:rPr lang="nl-NL" sz="2400" b="0" i="0" dirty="0">
                <a:solidFill>
                  <a:srgbClr val="00135F"/>
                </a:solidFill>
                <a:effectLst/>
                <a:latin typeface="Arial" panose="020B0604020202020204" pitchFamily="34" charset="0"/>
              </a:rPr>
            </a:br>
            <a:r>
              <a:rPr lang="nl-NL" sz="2400" b="0" i="0" dirty="0">
                <a:solidFill>
                  <a:srgbClr val="00135F"/>
                </a:solidFill>
                <a:effectLst/>
                <a:latin typeface="Arial" panose="020B0604020202020204" pitchFamily="34" charset="0"/>
              </a:rPr>
              <a:t>Vogeltjes </a:t>
            </a:r>
            <a:br>
              <a:rPr lang="nl-NL" b="0" i="0" dirty="0">
                <a:solidFill>
                  <a:srgbClr val="00135F"/>
                </a:solidFill>
                <a:effectLst/>
                <a:latin typeface="Arial" panose="020B0604020202020204" pitchFamily="34" charset="0"/>
              </a:rPr>
            </a:br>
            <a:br>
              <a:rPr lang="nl-NL" dirty="0"/>
            </a:br>
            <a:br>
              <a:rPr lang="nl-NL" dirty="0"/>
            </a:br>
            <a:endParaRPr lang="nl-NL" dirty="0"/>
          </a:p>
        </p:txBody>
      </p:sp>
      <p:sp>
        <p:nvSpPr>
          <p:cNvPr id="4" name="Tijdelijke aanduiding voor datum 3">
            <a:extLst>
              <a:ext uri="{FF2B5EF4-FFF2-40B4-BE49-F238E27FC236}">
                <a16:creationId xmlns:a16="http://schemas.microsoft.com/office/drawing/2014/main" id="{500C0CE9-47EA-FB48-6ABD-213EA5D10BFF}"/>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6" name="Tijdelijke aanduiding voor dianummer 5">
            <a:extLst>
              <a:ext uri="{FF2B5EF4-FFF2-40B4-BE49-F238E27FC236}">
                <a16:creationId xmlns:a16="http://schemas.microsoft.com/office/drawing/2014/main" id="{61163AD4-E536-A0CC-C9A9-F08A3FF22A41}"/>
              </a:ext>
            </a:extLst>
          </p:cNvPr>
          <p:cNvSpPr>
            <a:spLocks noGrp="1"/>
          </p:cNvSpPr>
          <p:nvPr>
            <p:ph type="sldNum" sz="quarter" idx="12"/>
          </p:nvPr>
        </p:nvSpPr>
        <p:spPr/>
        <p:txBody>
          <a:bodyPr/>
          <a:lstStyle/>
          <a:p>
            <a:fld id="{45B76B8B-DE07-48A4-9913-B57A52F2F853}" type="slidenum">
              <a:rPr lang="nl-NL" noProof="0" smtClean="0"/>
              <a:t>25</a:t>
            </a:fld>
            <a:endParaRPr lang="nl-NL" noProof="0"/>
          </a:p>
        </p:txBody>
      </p:sp>
      <p:pic>
        <p:nvPicPr>
          <p:cNvPr id="2050" name="Picture 2" descr="Grote karekiet | Vogelbescherming">
            <a:extLst>
              <a:ext uri="{FF2B5EF4-FFF2-40B4-BE49-F238E27FC236}">
                <a16:creationId xmlns:a16="http://schemas.microsoft.com/office/drawing/2014/main" id="{E4B644ED-1563-04C4-0999-DA4BF5B798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5" r="30184"/>
          <a:stretch/>
        </p:blipFill>
        <p:spPr bwMode="auto">
          <a:xfrm>
            <a:off x="4811715" y="3329134"/>
            <a:ext cx="3519814" cy="33365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7B150AC6-AB29-C342-50BF-A41D599DB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270" y="1555826"/>
            <a:ext cx="3411281" cy="510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405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89CD3C-9131-599B-ECB3-0739660AC61A}"/>
              </a:ext>
            </a:extLst>
          </p:cNvPr>
          <p:cNvSpPr>
            <a:spLocks noGrp="1"/>
          </p:cNvSpPr>
          <p:nvPr>
            <p:ph type="title"/>
          </p:nvPr>
        </p:nvSpPr>
        <p:spPr/>
        <p:txBody>
          <a:bodyPr/>
          <a:lstStyle/>
          <a:p>
            <a:r>
              <a:rPr lang="nl-NL" dirty="0"/>
              <a:t>Veen (moerassen) Libellen</a:t>
            </a:r>
          </a:p>
        </p:txBody>
      </p:sp>
      <p:sp>
        <p:nvSpPr>
          <p:cNvPr id="4" name="Tijdelijke aanduiding voor datum 3">
            <a:extLst>
              <a:ext uri="{FF2B5EF4-FFF2-40B4-BE49-F238E27FC236}">
                <a16:creationId xmlns:a16="http://schemas.microsoft.com/office/drawing/2014/main" id="{5863354D-2C4E-105F-BA49-BA2FCFDFCA4F}"/>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1002452D-ADC0-C66E-A252-737D1BDFEF27}"/>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FA4626D0-1E5C-5258-E14C-351D590657AD}"/>
              </a:ext>
            </a:extLst>
          </p:cNvPr>
          <p:cNvSpPr>
            <a:spLocks noGrp="1"/>
          </p:cNvSpPr>
          <p:nvPr>
            <p:ph type="sldNum" sz="quarter" idx="12"/>
          </p:nvPr>
        </p:nvSpPr>
        <p:spPr/>
        <p:txBody>
          <a:bodyPr/>
          <a:lstStyle/>
          <a:p>
            <a:fld id="{45B76B8B-DE07-48A4-9913-B57A52F2F853}" type="slidenum">
              <a:rPr lang="nl-NL" noProof="0" smtClean="0"/>
              <a:t>26</a:t>
            </a:fld>
            <a:endParaRPr lang="nl-NL" noProof="0"/>
          </a:p>
        </p:txBody>
      </p:sp>
      <p:pic>
        <p:nvPicPr>
          <p:cNvPr id="10" name="Afbeelding 9">
            <a:extLst>
              <a:ext uri="{FF2B5EF4-FFF2-40B4-BE49-F238E27FC236}">
                <a16:creationId xmlns:a16="http://schemas.microsoft.com/office/drawing/2014/main" id="{0E5BC501-D259-B88F-FF95-90349D5A7A46}"/>
              </a:ext>
            </a:extLst>
          </p:cNvPr>
          <p:cNvPicPr>
            <a:picLocks noChangeAspect="1"/>
          </p:cNvPicPr>
          <p:nvPr/>
        </p:nvPicPr>
        <p:blipFill>
          <a:blip r:embed="rId2">
            <a:duotone>
              <a:schemeClr val="accent2">
                <a:shade val="45000"/>
                <a:satMod val="135000"/>
              </a:schemeClr>
              <a:prstClr val="white"/>
            </a:duotone>
          </a:blip>
          <a:stretch>
            <a:fillRect/>
          </a:stretch>
        </p:blipFill>
        <p:spPr>
          <a:xfrm>
            <a:off x="371476" y="1010153"/>
            <a:ext cx="8896350" cy="5067300"/>
          </a:xfrm>
          <a:prstGeom prst="rect">
            <a:avLst/>
          </a:prstGeom>
        </p:spPr>
      </p:pic>
    </p:spTree>
    <p:extLst>
      <p:ext uri="{BB962C8B-B14F-4D97-AF65-F5344CB8AC3E}">
        <p14:creationId xmlns:p14="http://schemas.microsoft.com/office/powerpoint/2010/main" val="689812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dirty="0"/>
              <a:t>Laagveenmoerassen</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pPr marL="0" indent="0">
              <a:buNone/>
            </a:pPr>
            <a:r>
              <a:rPr lang="nl-NL" sz="2400" dirty="0"/>
              <a:t>Filmpje</a:t>
            </a:r>
          </a:p>
          <a:p>
            <a:pPr marL="0" indent="0">
              <a:buNone/>
            </a:pPr>
            <a:endParaRPr lang="nl-NL" sz="2400" dirty="0"/>
          </a:p>
          <a:p>
            <a:pPr marL="0" indent="0">
              <a:buNone/>
            </a:pPr>
            <a:r>
              <a:rPr lang="nl-NL" sz="2400" dirty="0"/>
              <a:t>Parameters</a:t>
            </a:r>
          </a:p>
          <a:p>
            <a:pPr marL="0" indent="0">
              <a:buNone/>
            </a:pPr>
            <a:endParaRPr lang="nl-NL" sz="2400" dirty="0"/>
          </a:p>
          <a:p>
            <a:pPr marL="0" indent="0">
              <a:buNone/>
            </a:pPr>
            <a:r>
              <a:rPr lang="nl-NL" sz="2400" dirty="0"/>
              <a:t>Beheerplan</a:t>
            </a:r>
          </a:p>
          <a:p>
            <a:pPr marL="0" indent="0">
              <a:buNone/>
            </a:pPr>
            <a:endParaRPr lang="nl-NL" sz="2400" dirty="0"/>
          </a:p>
          <a:p>
            <a:pPr marL="0" indent="0">
              <a:buNone/>
            </a:pPr>
            <a:r>
              <a:rPr lang="nl-NL" sz="2400" dirty="0"/>
              <a:t>Effecten ‘ver-thema’s’ </a:t>
            </a:r>
          </a:p>
          <a:p>
            <a:pPr marL="0" indent="0">
              <a:buNone/>
            </a:pPr>
            <a:endParaRPr lang="nl-NL" sz="2400" dirty="0"/>
          </a:p>
          <a:p>
            <a:pPr marL="0" indent="0">
              <a:buNone/>
            </a:pPr>
            <a:r>
              <a:rPr lang="nl-NL" sz="2400" dirty="0"/>
              <a:t>Kensoorten</a:t>
            </a:r>
          </a:p>
          <a:p>
            <a:pPr marL="0" indent="0">
              <a:buNone/>
            </a:pPr>
            <a:endParaRPr lang="nl-NL" sz="2400" dirty="0"/>
          </a:p>
          <a:p>
            <a:pPr marL="0" indent="0">
              <a:buNone/>
            </a:pPr>
            <a:r>
              <a:rPr lang="nl-NL" sz="2400" dirty="0"/>
              <a:t>Vervuilende indicatoren</a:t>
            </a:r>
          </a:p>
          <a:p>
            <a:pPr marL="0" indent="0">
              <a:buNone/>
            </a:pPr>
            <a:endParaRPr lang="nl-NL" sz="2400" dirty="0"/>
          </a:p>
          <a:p>
            <a:pPr marL="0" indent="0">
              <a:buNone/>
            </a:pPr>
            <a:endParaRPr lang="nl-NL" sz="2400"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3</a:t>
            </a:fld>
            <a:endParaRPr lang="nl-NL" noProof="0"/>
          </a:p>
        </p:txBody>
      </p:sp>
    </p:spTree>
    <p:extLst>
      <p:ext uri="{BB962C8B-B14F-4D97-AF65-F5344CB8AC3E}">
        <p14:creationId xmlns:p14="http://schemas.microsoft.com/office/powerpoint/2010/main" val="393440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dirty="0"/>
              <a:t>Laagveenmoerassen: </a:t>
            </a:r>
            <a:r>
              <a:rPr lang="nl-NL" b="0" dirty="0"/>
              <a:t>Ontstaan</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pPr marL="0" indent="0">
              <a:buNone/>
            </a:pP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4</a:t>
            </a:fld>
            <a:endParaRPr lang="nl-NL" noProof="0"/>
          </a:p>
        </p:txBody>
      </p:sp>
      <p:pic>
        <p:nvPicPr>
          <p:cNvPr id="8" name="Afbeelding 7">
            <a:extLst>
              <a:ext uri="{FF2B5EF4-FFF2-40B4-BE49-F238E27FC236}">
                <a16:creationId xmlns:a16="http://schemas.microsoft.com/office/drawing/2014/main" id="{FB9F2348-FF4A-7FE4-55FB-E6DF87DF9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4" y="975198"/>
            <a:ext cx="7128933" cy="5682386"/>
          </a:xfrm>
          <a:prstGeom prst="rect">
            <a:avLst/>
          </a:prstGeom>
        </p:spPr>
      </p:pic>
    </p:spTree>
    <p:extLst>
      <p:ext uri="{BB962C8B-B14F-4D97-AF65-F5344CB8AC3E}">
        <p14:creationId xmlns:p14="http://schemas.microsoft.com/office/powerpoint/2010/main" val="141094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dirty="0"/>
              <a:t>Laagveenmoerassen: </a:t>
            </a:r>
            <a:br>
              <a:rPr lang="nl-NL" dirty="0"/>
            </a:br>
            <a:r>
              <a:rPr lang="nl-NL" b="0" dirty="0"/>
              <a:t>Dynamiek richting moerasbos</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r>
              <a:rPr lang="nl-NL" sz="2400" dirty="0"/>
              <a:t>Moerasbos of moerasheide</a:t>
            </a:r>
          </a:p>
          <a:p>
            <a:r>
              <a:rPr lang="nl-NL" sz="2400" dirty="0"/>
              <a:t>Krabbescheer-</a:t>
            </a:r>
            <a:r>
              <a:rPr lang="nl-NL" sz="2400" dirty="0">
                <a:sym typeface="Wingdings" panose="05000000000000000000" pitchFamily="2" charset="2"/>
              </a:rPr>
              <a:t>riet en lisdodde</a:t>
            </a:r>
          </a:p>
          <a:p>
            <a:r>
              <a:rPr lang="nl-NL" sz="2400" dirty="0">
                <a:sym typeface="Wingdings" panose="05000000000000000000" pitchFamily="2" charset="2"/>
              </a:rPr>
              <a:t>Of Holpijp en galigaan drijftillen </a:t>
            </a:r>
          </a:p>
          <a:p>
            <a:pPr marL="0" indent="0">
              <a:buNone/>
            </a:pPr>
            <a:r>
              <a:rPr lang="nl-NL" sz="2400" dirty="0">
                <a:sym typeface="Wingdings" panose="05000000000000000000" pitchFamily="2" charset="2"/>
              </a:rPr>
              <a:t>met waterscheerling  en pluimzegge</a:t>
            </a:r>
          </a:p>
          <a:p>
            <a:r>
              <a:rPr lang="nl-NL" sz="2400" dirty="0">
                <a:sym typeface="Wingdings" panose="05000000000000000000" pitchFamily="2" charset="2"/>
              </a:rPr>
              <a:t>Veenmos op regenwater</a:t>
            </a:r>
          </a:p>
          <a:p>
            <a:r>
              <a:rPr lang="nl-NL" sz="2400" dirty="0">
                <a:sym typeface="Wingdings" panose="05000000000000000000" pitchFamily="2" charset="2"/>
              </a:rPr>
              <a:t>Berk en zwarte els (elzenbroekbos)</a:t>
            </a:r>
          </a:p>
          <a:p>
            <a:r>
              <a:rPr lang="nl-NL" sz="2400" dirty="0">
                <a:sym typeface="Wingdings" panose="05000000000000000000" pitchFamily="2" charset="2"/>
              </a:rPr>
              <a:t>Berkenbroekbos </a:t>
            </a:r>
          </a:p>
          <a:p>
            <a:r>
              <a:rPr lang="nl-NL" sz="2400" dirty="0">
                <a:sym typeface="Wingdings" panose="05000000000000000000" pitchFamily="2" charset="2"/>
              </a:rPr>
              <a:t>Bij maaien ontstaat Veenheide </a:t>
            </a:r>
          </a:p>
          <a:p>
            <a:pPr marL="0" indent="0">
              <a:buNone/>
            </a:pPr>
            <a:r>
              <a:rPr lang="nl-NL" sz="2400" dirty="0">
                <a:sym typeface="Wingdings" panose="05000000000000000000" pitchFamily="2" charset="2"/>
              </a:rPr>
              <a:t>met gewone dopheide en </a:t>
            </a:r>
            <a:r>
              <a:rPr lang="nl-NL" sz="2400" dirty="0" err="1">
                <a:sym typeface="Wingdings" panose="05000000000000000000" pitchFamily="2" charset="2"/>
              </a:rPr>
              <a:t>tormentil</a:t>
            </a:r>
            <a:endParaRPr lang="nl-NL" sz="2400"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5</a:t>
            </a:fld>
            <a:endParaRPr lang="nl-NL" noProof="0"/>
          </a:p>
        </p:txBody>
      </p:sp>
      <p:pic>
        <p:nvPicPr>
          <p:cNvPr id="9" name="Afbeelding 8" descr="Afbeelding met natuur, water, buiten, waterval&#10;&#10;Automatisch gegenereerde beschrijving">
            <a:extLst>
              <a:ext uri="{FF2B5EF4-FFF2-40B4-BE49-F238E27FC236}">
                <a16:creationId xmlns:a16="http://schemas.microsoft.com/office/drawing/2014/main" id="{CA8A36FE-417F-06EB-7301-4F6F5FEDA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0177" y="2244335"/>
            <a:ext cx="4910668" cy="3683001"/>
          </a:xfrm>
          <a:prstGeom prst="rect">
            <a:avLst/>
          </a:prstGeom>
        </p:spPr>
      </p:pic>
    </p:spTree>
    <p:extLst>
      <p:ext uri="{BB962C8B-B14F-4D97-AF65-F5344CB8AC3E}">
        <p14:creationId xmlns:p14="http://schemas.microsoft.com/office/powerpoint/2010/main" val="367328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5D2B8-7C0B-4768-A1B4-0A93AEA8CAE3}"/>
              </a:ext>
            </a:extLst>
          </p:cNvPr>
          <p:cNvSpPr>
            <a:spLocks noGrp="1"/>
          </p:cNvSpPr>
          <p:nvPr>
            <p:ph type="title"/>
          </p:nvPr>
        </p:nvSpPr>
        <p:spPr/>
        <p:txBody>
          <a:bodyPr/>
          <a:lstStyle/>
          <a:p>
            <a:r>
              <a:rPr lang="nl-NL" dirty="0"/>
              <a:t>Laagveenmoerassen</a:t>
            </a:r>
          </a:p>
        </p:txBody>
      </p:sp>
      <p:sp>
        <p:nvSpPr>
          <p:cNvPr id="3" name="Tijdelijke aanduiding voor inhoud 2">
            <a:extLst>
              <a:ext uri="{FF2B5EF4-FFF2-40B4-BE49-F238E27FC236}">
                <a16:creationId xmlns:a16="http://schemas.microsoft.com/office/drawing/2014/main" id="{8F44F767-6877-7B37-C046-90BDD9F16987}"/>
              </a:ext>
            </a:extLst>
          </p:cNvPr>
          <p:cNvSpPr>
            <a:spLocks noGrp="1"/>
          </p:cNvSpPr>
          <p:nvPr>
            <p:ph idx="1"/>
          </p:nvPr>
        </p:nvSpPr>
        <p:spPr>
          <a:xfrm>
            <a:off x="371476" y="877064"/>
            <a:ext cx="10636493" cy="6575923"/>
          </a:xfrm>
        </p:spPr>
        <p:txBody>
          <a:bodyPr/>
          <a:lstStyle/>
          <a:p>
            <a:pPr marL="0" indent="0">
              <a:buNone/>
            </a:pPr>
            <a:r>
              <a:rPr lang="nl-NL" b="1" dirty="0"/>
              <a:t>Voorbeeldgebieden: </a:t>
            </a:r>
            <a:r>
              <a:rPr lang="nl-NL" b="0" i="0" dirty="0" err="1">
                <a:solidFill>
                  <a:srgbClr val="000000"/>
                </a:solidFill>
                <a:effectLst/>
              </a:rPr>
              <a:t>Noord-west</a:t>
            </a:r>
            <a:r>
              <a:rPr lang="nl-NL" b="0" i="0" dirty="0">
                <a:solidFill>
                  <a:srgbClr val="000000"/>
                </a:solidFill>
                <a:effectLst/>
              </a:rPr>
              <a:t> Overijssel, </a:t>
            </a:r>
            <a:r>
              <a:rPr lang="nl-NL" b="0" i="0" dirty="0" err="1">
                <a:solidFill>
                  <a:srgbClr val="000000"/>
                </a:solidFill>
                <a:effectLst/>
              </a:rPr>
              <a:t>Naardermeer</a:t>
            </a:r>
            <a:r>
              <a:rPr lang="nl-NL" b="0" i="0" dirty="0">
                <a:solidFill>
                  <a:srgbClr val="000000"/>
                </a:solidFill>
                <a:effectLst/>
              </a:rPr>
              <a:t>, Nieuwkoop, </a:t>
            </a:r>
            <a:r>
              <a:rPr lang="nl-NL" b="0" i="0" dirty="0" err="1">
                <a:solidFill>
                  <a:srgbClr val="000000"/>
                </a:solidFill>
                <a:effectLst/>
              </a:rPr>
              <a:t>Ankerveense</a:t>
            </a:r>
            <a:r>
              <a:rPr lang="nl-NL" b="0" i="0" dirty="0">
                <a:solidFill>
                  <a:srgbClr val="000000"/>
                </a:solidFill>
                <a:effectLst/>
              </a:rPr>
              <a:t> plassen.</a:t>
            </a:r>
          </a:p>
          <a:p>
            <a:pPr marL="0" indent="0">
              <a:buNone/>
            </a:pPr>
            <a:br>
              <a:rPr lang="nl-NL" b="0" i="0" dirty="0">
                <a:solidFill>
                  <a:srgbClr val="000000"/>
                </a:solidFill>
                <a:effectLst/>
              </a:rPr>
            </a:br>
            <a:r>
              <a:rPr lang="nl-NL" b="1" i="0" dirty="0">
                <a:solidFill>
                  <a:srgbClr val="000000"/>
                </a:solidFill>
                <a:effectLst/>
              </a:rPr>
              <a:t>Kenmerkende soorten:</a:t>
            </a:r>
            <a:br>
              <a:rPr lang="nl-NL" b="0" i="0" dirty="0">
                <a:solidFill>
                  <a:srgbClr val="000000"/>
                </a:solidFill>
                <a:effectLst/>
              </a:rPr>
            </a:br>
            <a:r>
              <a:rPr lang="nl-NL" b="1" i="0" dirty="0">
                <a:solidFill>
                  <a:srgbClr val="000000"/>
                </a:solidFill>
                <a:effectLst/>
              </a:rPr>
              <a:t>Planten: </a:t>
            </a:r>
            <a:r>
              <a:rPr lang="nl-NL" i="0" dirty="0">
                <a:solidFill>
                  <a:srgbClr val="000000"/>
                </a:solidFill>
                <a:effectLst/>
              </a:rPr>
              <a:t>Waterdrieblad, Holpijp, Krabbescheer, Groot blaasjeskruid, Dotterbloem, Echte koekoeksbloem, Moerasklaver, </a:t>
            </a:r>
            <a:r>
              <a:rPr lang="nl-NL" i="0" dirty="0" err="1">
                <a:solidFill>
                  <a:srgbClr val="000000"/>
                </a:solidFill>
                <a:effectLst/>
              </a:rPr>
              <a:t>d</a:t>
            </a:r>
            <a:r>
              <a:rPr lang="nl-NL" b="0" i="0" dirty="0" err="1">
                <a:solidFill>
                  <a:srgbClr val="000000"/>
                </a:solidFill>
                <a:effectLst/>
              </a:rPr>
              <a:t>oorgroeid</a:t>
            </a:r>
            <a:r>
              <a:rPr lang="nl-NL" b="0" i="0" dirty="0">
                <a:solidFill>
                  <a:srgbClr val="000000"/>
                </a:solidFill>
                <a:effectLst/>
              </a:rPr>
              <a:t> fonteinkruid, draadzegge, echt lepelblad, galigaan, genadekruid, gevleugeld hertshooi, gewone dotterbloem, heemst, klein blaasjeskruid, kleine valeriaan, kleinste egelskop, krabbenscheer, lange ereprijs, lidsteng, moeraskartelblad, moeraslathyrus, moerasmelkdistel, moerasvaren, moeraswolfsmelk, poelruit, rietorchis, ruwe bies, rijstgras, selderij, slangenwortel, , stijf struisriet, vleeskleurige orchis, voszegge, waterdrieblad, waterlepeltje waterscheerling, zilt torkruid.</a:t>
            </a:r>
            <a:br>
              <a:rPr lang="nl-NL" b="0" i="0" dirty="0">
                <a:solidFill>
                  <a:srgbClr val="000000"/>
                </a:solidFill>
                <a:effectLst/>
              </a:rPr>
            </a:br>
            <a:endParaRPr lang="nl-NL" i="0" dirty="0">
              <a:solidFill>
                <a:srgbClr val="000000"/>
              </a:solidFill>
              <a:effectLst/>
            </a:endParaRPr>
          </a:p>
          <a:p>
            <a:pPr marL="0" indent="0">
              <a:buNone/>
            </a:pPr>
            <a:r>
              <a:rPr lang="nl-NL" b="1" dirty="0">
                <a:solidFill>
                  <a:srgbClr val="000000"/>
                </a:solidFill>
              </a:rPr>
              <a:t>Insecten: </a:t>
            </a:r>
            <a:r>
              <a:rPr lang="nl-NL" dirty="0">
                <a:solidFill>
                  <a:srgbClr val="000000"/>
                </a:solidFill>
              </a:rPr>
              <a:t>Grote vuurvlinder, </a:t>
            </a:r>
            <a:r>
              <a:rPr lang="nl-NL" b="0" i="0" dirty="0">
                <a:solidFill>
                  <a:srgbClr val="000000"/>
                </a:solidFill>
                <a:effectLst/>
              </a:rPr>
              <a:t>Bruine korenbout, donkere waterjuffer, gevlekte glanslibel, gevlekte witsnuitlibel, glassnijder, noordse winterjuffer, sierlijke witsnuitlibel, vroege glazenmaker.</a:t>
            </a:r>
            <a:endParaRPr lang="nl-NL" dirty="0">
              <a:solidFill>
                <a:srgbClr val="000000"/>
              </a:solidFill>
            </a:endParaRPr>
          </a:p>
          <a:p>
            <a:pPr marL="0" indent="0">
              <a:buNone/>
            </a:pPr>
            <a:br>
              <a:rPr lang="nl-NL" b="1" dirty="0">
                <a:solidFill>
                  <a:srgbClr val="000000"/>
                </a:solidFill>
              </a:rPr>
            </a:br>
            <a:r>
              <a:rPr lang="nl-NL" b="1" dirty="0">
                <a:solidFill>
                  <a:srgbClr val="000000"/>
                </a:solidFill>
              </a:rPr>
              <a:t>Broedvogels: </a:t>
            </a:r>
            <a:r>
              <a:rPr lang="nl-NL" b="0" i="0" dirty="0">
                <a:solidFill>
                  <a:srgbClr val="000000"/>
                </a:solidFill>
                <a:effectLst/>
              </a:rPr>
              <a:t>Baardman, blauwborst, blauwe kiekendief, bruine kiekendief, buidelmees, grote karekiet, grote zilverreiger, klein waterhoen, kleinst waterhoen, kwak, lepelaar, porseleinhoen, purperreiger, rietzanger, roerdomp, snor, sprinkhaanzanger, waterral, </a:t>
            </a:r>
            <a:r>
              <a:rPr lang="nl-NL" b="0" i="0" dirty="0" err="1">
                <a:solidFill>
                  <a:srgbClr val="000000"/>
                </a:solidFill>
                <a:effectLst/>
              </a:rPr>
              <a:t>woudaap</a:t>
            </a:r>
            <a:r>
              <a:rPr lang="nl-NL" b="0" i="0" dirty="0">
                <a:solidFill>
                  <a:srgbClr val="000000"/>
                </a:solidFill>
                <a:effectLst/>
              </a:rPr>
              <a:t>.</a:t>
            </a:r>
            <a:endParaRPr lang="nl-NL" dirty="0">
              <a:solidFill>
                <a:srgbClr val="000000"/>
              </a:solidFill>
            </a:endParaRPr>
          </a:p>
          <a:p>
            <a:pPr marL="0" indent="0">
              <a:buNone/>
            </a:pPr>
            <a:br>
              <a:rPr lang="nl-NL" b="1" dirty="0">
                <a:solidFill>
                  <a:srgbClr val="000000"/>
                </a:solidFill>
              </a:rPr>
            </a:br>
            <a:r>
              <a:rPr lang="nl-NL" b="1" dirty="0">
                <a:solidFill>
                  <a:srgbClr val="000000"/>
                </a:solidFill>
              </a:rPr>
              <a:t>Zoogdieren: </a:t>
            </a:r>
            <a:r>
              <a:rPr lang="nl-NL" dirty="0">
                <a:solidFill>
                  <a:srgbClr val="000000"/>
                </a:solidFill>
              </a:rPr>
              <a:t>Otter, Noordse woelmuis, Waterspitsmuis.</a:t>
            </a:r>
            <a:br>
              <a:rPr lang="nl-NL" i="0" dirty="0">
                <a:solidFill>
                  <a:srgbClr val="000000"/>
                </a:solidFill>
                <a:effectLst/>
              </a:rPr>
            </a:br>
            <a:br>
              <a:rPr lang="nl-NL" b="0" i="0" dirty="0">
                <a:solidFill>
                  <a:srgbClr val="000000"/>
                </a:solidFill>
                <a:effectLst/>
              </a:rPr>
            </a:br>
            <a:br>
              <a:rPr lang="nl-NL" b="0" i="0" dirty="0">
                <a:solidFill>
                  <a:srgbClr val="000000"/>
                </a:solidFill>
                <a:effectLst/>
              </a:rPr>
            </a:br>
            <a:endParaRPr lang="nl-NL" b="0" i="0" dirty="0">
              <a:solidFill>
                <a:srgbClr val="000000"/>
              </a:solidFill>
              <a:effectLst/>
            </a:endParaRPr>
          </a:p>
          <a:p>
            <a:pPr marL="0" indent="0">
              <a:buNone/>
            </a:pPr>
            <a:endParaRPr lang="nl-NL" dirty="0">
              <a:solidFill>
                <a:srgbClr val="000000"/>
              </a:solidFill>
            </a:endParaRPr>
          </a:p>
          <a:p>
            <a:pPr marL="0" indent="0">
              <a:buNone/>
            </a:pPr>
            <a:endParaRPr lang="nl-NL" dirty="0"/>
          </a:p>
        </p:txBody>
      </p:sp>
      <p:sp>
        <p:nvSpPr>
          <p:cNvPr id="4" name="Tijdelijke aanduiding voor datum 3">
            <a:extLst>
              <a:ext uri="{FF2B5EF4-FFF2-40B4-BE49-F238E27FC236}">
                <a16:creationId xmlns:a16="http://schemas.microsoft.com/office/drawing/2014/main" id="{D4C0A771-51FE-D52A-2D3F-EB0FD611786F}"/>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6" name="Tijdelijke aanduiding voor dianummer 5">
            <a:extLst>
              <a:ext uri="{FF2B5EF4-FFF2-40B4-BE49-F238E27FC236}">
                <a16:creationId xmlns:a16="http://schemas.microsoft.com/office/drawing/2014/main" id="{6612EC43-A33F-83C4-9AB4-9C7334F007E1}"/>
              </a:ext>
            </a:extLst>
          </p:cNvPr>
          <p:cNvSpPr>
            <a:spLocks noGrp="1"/>
          </p:cNvSpPr>
          <p:nvPr>
            <p:ph type="sldNum" sz="quarter" idx="12"/>
          </p:nvPr>
        </p:nvSpPr>
        <p:spPr/>
        <p:txBody>
          <a:bodyPr/>
          <a:lstStyle/>
          <a:p>
            <a:fld id="{45B76B8B-DE07-48A4-9913-B57A52F2F853}" type="slidenum">
              <a:rPr lang="nl-NL" noProof="0" smtClean="0"/>
              <a:t>6</a:t>
            </a:fld>
            <a:endParaRPr lang="nl-NL" noProof="0"/>
          </a:p>
        </p:txBody>
      </p:sp>
    </p:spTree>
    <p:extLst>
      <p:ext uri="{BB962C8B-B14F-4D97-AF65-F5344CB8AC3E}">
        <p14:creationId xmlns:p14="http://schemas.microsoft.com/office/powerpoint/2010/main" val="31771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B7CA1-C5B5-D6F3-CE54-E95D808B6B23}"/>
              </a:ext>
            </a:extLst>
          </p:cNvPr>
          <p:cNvSpPr>
            <a:spLocks noGrp="1"/>
          </p:cNvSpPr>
          <p:nvPr>
            <p:ph type="title"/>
          </p:nvPr>
        </p:nvSpPr>
        <p:spPr/>
        <p:txBody>
          <a:bodyPr/>
          <a:lstStyle/>
          <a:p>
            <a:r>
              <a:rPr lang="nl-NL" err="1"/>
              <a:t>Kwaliteits</a:t>
            </a:r>
            <a:r>
              <a:rPr lang="nl-NL"/>
              <a:t> bepaling</a:t>
            </a:r>
          </a:p>
        </p:txBody>
      </p:sp>
      <p:sp>
        <p:nvSpPr>
          <p:cNvPr id="3" name="Tijdelijke aanduiding voor inhoud 2">
            <a:extLst>
              <a:ext uri="{FF2B5EF4-FFF2-40B4-BE49-F238E27FC236}">
                <a16:creationId xmlns:a16="http://schemas.microsoft.com/office/drawing/2014/main" id="{6F061783-E6D4-EE3C-B050-91C033292EB6}"/>
              </a:ext>
            </a:extLst>
          </p:cNvPr>
          <p:cNvSpPr>
            <a:spLocks noGrp="1"/>
          </p:cNvSpPr>
          <p:nvPr>
            <p:ph idx="1"/>
          </p:nvPr>
        </p:nvSpPr>
        <p:spPr>
          <a:xfrm>
            <a:off x="371476" y="877064"/>
            <a:ext cx="9581416" cy="4419599"/>
          </a:xfrm>
        </p:spPr>
        <p:txBody>
          <a:bodyPr/>
          <a:lstStyle/>
          <a:p>
            <a:pPr marL="0" indent="0" algn="l">
              <a:buNone/>
            </a:pPr>
            <a:r>
              <a:rPr lang="nl-NL" sz="2400" b="1" i="0" dirty="0">
                <a:solidFill>
                  <a:srgbClr val="000000"/>
                </a:solidFill>
                <a:effectLst/>
              </a:rPr>
              <a:t>Kwaliteitsbepaling</a:t>
            </a:r>
            <a:endParaRPr lang="nl-NL" sz="2400" b="0" i="0" dirty="0">
              <a:solidFill>
                <a:srgbClr val="000000"/>
              </a:solidFill>
              <a:effectLst/>
            </a:endParaRPr>
          </a:p>
          <a:p>
            <a:pPr algn="l">
              <a:buFont typeface="Arial" panose="020B0604020202020204" pitchFamily="34" charset="0"/>
              <a:buChar char="•"/>
            </a:pPr>
            <a:r>
              <a:rPr lang="nl-NL" sz="2400" b="0" i="0" dirty="0">
                <a:solidFill>
                  <a:srgbClr val="000000"/>
                </a:solidFill>
                <a:effectLst/>
              </a:rPr>
              <a:t>“Hoog”: indien minimaal 10 kwalificerende soorten voorkomen, waarvan minimaal 6 op &gt;15% van de oppervlakte van het beheertype en minimaal 2 soortgroepen vertegenwoordigd zijn.</a:t>
            </a:r>
          </a:p>
          <a:p>
            <a:pPr marL="0" indent="0" algn="l">
              <a:buNone/>
            </a:pPr>
            <a:endParaRPr lang="nl-NL" sz="2400" b="0" i="0" dirty="0">
              <a:solidFill>
                <a:srgbClr val="000000"/>
              </a:solidFill>
              <a:effectLst/>
            </a:endParaRPr>
          </a:p>
          <a:p>
            <a:pPr algn="l">
              <a:buFont typeface="Arial" panose="020B0604020202020204" pitchFamily="34" charset="0"/>
              <a:buChar char="•"/>
            </a:pPr>
            <a:r>
              <a:rPr lang="nl-NL" sz="2400" b="0" i="0" dirty="0">
                <a:solidFill>
                  <a:srgbClr val="000000"/>
                </a:solidFill>
                <a:effectLst/>
              </a:rPr>
              <a:t>“Midden”: indien 7-9 kwalificerende soorten voorkomen of indien meer soorten voorkomen, maar niet aan de eisen van klasse “Hoog” voldaan wordt.</a:t>
            </a:r>
          </a:p>
          <a:p>
            <a:pPr marL="0" indent="0" algn="l">
              <a:buNone/>
            </a:pPr>
            <a:endParaRPr lang="nl-NL" sz="2400" b="0" i="0" dirty="0">
              <a:solidFill>
                <a:srgbClr val="000000"/>
              </a:solidFill>
              <a:effectLst/>
            </a:endParaRPr>
          </a:p>
          <a:p>
            <a:pPr algn="l">
              <a:buFont typeface="Arial" panose="020B0604020202020204" pitchFamily="34" charset="0"/>
              <a:buChar char="•"/>
            </a:pPr>
            <a:r>
              <a:rPr lang="nl-NL" sz="2400" b="0" i="0" dirty="0">
                <a:solidFill>
                  <a:srgbClr val="000000"/>
                </a:solidFill>
                <a:effectLst/>
              </a:rPr>
              <a:t>“Laag”: indien niet aan de klasse “Midden” of “Hoog” voldaan is.</a:t>
            </a:r>
          </a:p>
          <a:p>
            <a:pPr marL="0" indent="0" algn="l">
              <a:buNone/>
            </a:pPr>
            <a:endParaRPr lang="nl-NL" sz="2400" dirty="0"/>
          </a:p>
        </p:txBody>
      </p:sp>
      <p:sp>
        <p:nvSpPr>
          <p:cNvPr id="4" name="Tijdelijke aanduiding voor datum 3">
            <a:extLst>
              <a:ext uri="{FF2B5EF4-FFF2-40B4-BE49-F238E27FC236}">
                <a16:creationId xmlns:a16="http://schemas.microsoft.com/office/drawing/2014/main" id="{4BB0ADC3-8358-7A70-5E56-257CEDF7C6F1}"/>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61A0857C-9658-6DAC-60E0-C3AFABD668D3}"/>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19CDC67F-79FE-B711-9614-AA0590E4D870}"/>
              </a:ext>
            </a:extLst>
          </p:cNvPr>
          <p:cNvSpPr>
            <a:spLocks noGrp="1"/>
          </p:cNvSpPr>
          <p:nvPr>
            <p:ph type="sldNum" sz="quarter" idx="12"/>
          </p:nvPr>
        </p:nvSpPr>
        <p:spPr/>
        <p:txBody>
          <a:bodyPr/>
          <a:lstStyle/>
          <a:p>
            <a:fld id="{45B76B8B-DE07-48A4-9913-B57A52F2F853}" type="slidenum">
              <a:rPr lang="nl-NL" noProof="0" smtClean="0"/>
              <a:t>7</a:t>
            </a:fld>
            <a:endParaRPr lang="nl-NL" noProof="0"/>
          </a:p>
        </p:txBody>
      </p:sp>
    </p:spTree>
    <p:extLst>
      <p:ext uri="{BB962C8B-B14F-4D97-AF65-F5344CB8AC3E}">
        <p14:creationId xmlns:p14="http://schemas.microsoft.com/office/powerpoint/2010/main" val="417321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546DC-913D-A03E-E569-14F4EC8F2862}"/>
              </a:ext>
            </a:extLst>
          </p:cNvPr>
          <p:cNvSpPr>
            <a:spLocks noGrp="1"/>
          </p:cNvSpPr>
          <p:nvPr>
            <p:ph type="title"/>
          </p:nvPr>
        </p:nvSpPr>
        <p:spPr/>
        <p:txBody>
          <a:bodyPr/>
          <a:lstStyle/>
          <a:p>
            <a:r>
              <a:rPr lang="nl-NL" dirty="0"/>
              <a:t>Bedreigingen Laagveenmoerassen</a:t>
            </a:r>
          </a:p>
        </p:txBody>
      </p:sp>
      <p:sp>
        <p:nvSpPr>
          <p:cNvPr id="3" name="Tijdelijke aanduiding voor inhoud 2">
            <a:extLst>
              <a:ext uri="{FF2B5EF4-FFF2-40B4-BE49-F238E27FC236}">
                <a16:creationId xmlns:a16="http://schemas.microsoft.com/office/drawing/2014/main" id="{161093B0-27D6-B70A-DD4F-E86253C22250}"/>
              </a:ext>
            </a:extLst>
          </p:cNvPr>
          <p:cNvSpPr>
            <a:spLocks noGrp="1"/>
          </p:cNvSpPr>
          <p:nvPr>
            <p:ph idx="1"/>
          </p:nvPr>
        </p:nvSpPr>
        <p:spPr>
          <a:xfrm>
            <a:off x="371474" y="906363"/>
            <a:ext cx="11449050" cy="4419599"/>
          </a:xfrm>
        </p:spPr>
        <p:txBody>
          <a:bodyPr/>
          <a:lstStyle/>
          <a:p>
            <a:pPr marL="0" indent="0">
              <a:buNone/>
            </a:pPr>
            <a:r>
              <a:rPr lang="nl-NL" sz="2000" dirty="0"/>
              <a:t>Vermesting</a:t>
            </a:r>
          </a:p>
          <a:p>
            <a:pPr marL="0" indent="0">
              <a:buNone/>
            </a:pPr>
            <a:r>
              <a:rPr lang="nl-NL" sz="2000" dirty="0" err="1"/>
              <a:t>Verbraseming</a:t>
            </a:r>
            <a:r>
              <a:rPr lang="nl-NL" sz="2000" dirty="0"/>
              <a:t>, Algenbloei</a:t>
            </a:r>
          </a:p>
          <a:p>
            <a:pPr marL="0" indent="0">
              <a:buNone/>
            </a:pPr>
            <a:r>
              <a:rPr lang="nl-NL" sz="2000" dirty="0"/>
              <a:t>Verzilting</a:t>
            </a:r>
          </a:p>
          <a:p>
            <a:pPr marL="0" indent="0">
              <a:buNone/>
            </a:pPr>
            <a:r>
              <a:rPr lang="nl-NL" sz="2000" dirty="0"/>
              <a:t>Verzuring</a:t>
            </a:r>
          </a:p>
          <a:p>
            <a:pPr marL="0" indent="0">
              <a:buNone/>
            </a:pPr>
            <a:r>
              <a:rPr lang="nl-NL" sz="2000" dirty="0"/>
              <a:t>Versnippering-Ruilverkaveling</a:t>
            </a:r>
          </a:p>
          <a:p>
            <a:pPr marL="0" indent="0">
              <a:buNone/>
            </a:pPr>
            <a:r>
              <a:rPr lang="nl-NL" sz="2000" dirty="0" err="1"/>
              <a:t>Verlanding</a:t>
            </a:r>
            <a:endParaRPr lang="nl-NL" sz="2000" dirty="0"/>
          </a:p>
          <a:p>
            <a:pPr marL="0" indent="0">
              <a:buNone/>
            </a:pPr>
            <a:endParaRPr lang="nl-NL" sz="2000" dirty="0"/>
          </a:p>
          <a:p>
            <a:pPr marL="0" indent="0">
              <a:buNone/>
            </a:pPr>
            <a:r>
              <a:rPr lang="nl-NL" sz="2000" b="1" dirty="0"/>
              <a:t>Vervuilingsindicatoren:</a:t>
            </a:r>
          </a:p>
          <a:p>
            <a:pPr marL="0" indent="0">
              <a:buNone/>
            </a:pPr>
            <a:r>
              <a:rPr lang="nl-NL" sz="2000" dirty="0"/>
              <a:t>Grof Hoornblad</a:t>
            </a:r>
          </a:p>
          <a:p>
            <a:pPr marL="0" indent="0">
              <a:buNone/>
            </a:pPr>
            <a:r>
              <a:rPr lang="nl-NL" sz="2000" dirty="0"/>
              <a:t>Kalmoes</a:t>
            </a:r>
            <a:br>
              <a:rPr lang="nl-NL" sz="2000" dirty="0"/>
            </a:br>
            <a:r>
              <a:rPr lang="nl-NL" sz="2000" dirty="0"/>
              <a:t>Muskusrat</a:t>
            </a:r>
          </a:p>
          <a:p>
            <a:pPr marL="0" indent="0">
              <a:buNone/>
            </a:pPr>
            <a:r>
              <a:rPr lang="nl-NL" sz="2000" dirty="0"/>
              <a:t>Watervleermuis</a:t>
            </a:r>
            <a:br>
              <a:rPr lang="nl-NL" sz="2000" dirty="0"/>
            </a:br>
            <a:br>
              <a:rPr lang="nl-NL" sz="2000" dirty="0"/>
            </a:br>
            <a:endParaRPr lang="nl-NL" sz="2000" dirty="0"/>
          </a:p>
        </p:txBody>
      </p:sp>
      <p:sp>
        <p:nvSpPr>
          <p:cNvPr id="4" name="Tijdelijke aanduiding voor datum 3">
            <a:extLst>
              <a:ext uri="{FF2B5EF4-FFF2-40B4-BE49-F238E27FC236}">
                <a16:creationId xmlns:a16="http://schemas.microsoft.com/office/drawing/2014/main" id="{367FE99C-B35B-09BF-3ADC-569F873A6E0E}"/>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8BBA4BE6-7D29-A4D9-365F-50FDDD1DEC4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0A614F92-6BDE-E5F4-9B62-9EF91A255F03}"/>
              </a:ext>
            </a:extLst>
          </p:cNvPr>
          <p:cNvSpPr>
            <a:spLocks noGrp="1"/>
          </p:cNvSpPr>
          <p:nvPr>
            <p:ph type="sldNum" sz="quarter" idx="12"/>
          </p:nvPr>
        </p:nvSpPr>
        <p:spPr/>
        <p:txBody>
          <a:bodyPr/>
          <a:lstStyle/>
          <a:p>
            <a:fld id="{45B76B8B-DE07-48A4-9913-B57A52F2F853}" type="slidenum">
              <a:rPr lang="nl-NL" noProof="0" smtClean="0"/>
              <a:t>8</a:t>
            </a:fld>
            <a:endParaRPr lang="nl-NL" noProof="0"/>
          </a:p>
        </p:txBody>
      </p:sp>
    </p:spTree>
    <p:extLst>
      <p:ext uri="{BB962C8B-B14F-4D97-AF65-F5344CB8AC3E}">
        <p14:creationId xmlns:p14="http://schemas.microsoft.com/office/powerpoint/2010/main" val="184299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3D731-BC06-237E-A8D4-3BBF3CE19FE7}"/>
              </a:ext>
            </a:extLst>
          </p:cNvPr>
          <p:cNvSpPr>
            <a:spLocks noGrp="1"/>
          </p:cNvSpPr>
          <p:nvPr>
            <p:ph type="title"/>
          </p:nvPr>
        </p:nvSpPr>
        <p:spPr/>
        <p:txBody>
          <a:bodyPr/>
          <a:lstStyle/>
          <a:p>
            <a:r>
              <a:rPr lang="nl-NL" dirty="0"/>
              <a:t>Monitoring </a:t>
            </a:r>
          </a:p>
        </p:txBody>
      </p:sp>
      <p:sp>
        <p:nvSpPr>
          <p:cNvPr id="3" name="Tijdelijke aanduiding voor inhoud 2">
            <a:extLst>
              <a:ext uri="{FF2B5EF4-FFF2-40B4-BE49-F238E27FC236}">
                <a16:creationId xmlns:a16="http://schemas.microsoft.com/office/drawing/2014/main" id="{5B1B3CDA-327E-6E6F-66A0-650B5C979630}"/>
              </a:ext>
            </a:extLst>
          </p:cNvPr>
          <p:cNvSpPr>
            <a:spLocks noGrp="1"/>
          </p:cNvSpPr>
          <p:nvPr>
            <p:ph idx="1"/>
          </p:nvPr>
        </p:nvSpPr>
        <p:spPr>
          <a:xfrm>
            <a:off x="371476" y="1083436"/>
            <a:ext cx="11449050" cy="4419599"/>
          </a:xfrm>
        </p:spPr>
        <p:txBody>
          <a:bodyPr/>
          <a:lstStyle/>
          <a:p>
            <a:pPr marL="0" indent="0">
              <a:lnSpc>
                <a:spcPct val="107000"/>
              </a:lnSpc>
              <a:spcAft>
                <a:spcPts val="800"/>
              </a:spcAft>
              <a:buNone/>
            </a:pPr>
            <a:r>
              <a:rPr lang="nl-NL" sz="2000" b="1" dirty="0">
                <a:effectLst/>
                <a:ea typeface="Calibri" panose="020F0502020204030204" pitchFamily="34" charset="0"/>
                <a:cs typeface="Times New Roman" panose="02020603050405020304" pitchFamily="18" charset="0"/>
              </a:rPr>
              <a:t>Structuurelementen </a:t>
            </a:r>
            <a:r>
              <a:rPr lang="nl-NL" sz="2000" dirty="0">
                <a:effectLst/>
                <a:ea typeface="Calibri" panose="020F0502020204030204" pitchFamily="34" charset="0"/>
                <a:cs typeface="Times New Roman" panose="02020603050405020304" pitchFamily="18" charset="0"/>
              </a:rPr>
              <a:t>	Bepaling / bedekking 			 	6 jaar</a:t>
            </a:r>
          </a:p>
          <a:p>
            <a:pPr marL="0" indent="0">
              <a:lnSpc>
                <a:spcPct val="107000"/>
              </a:lnSpc>
              <a:spcAft>
                <a:spcPts val="800"/>
              </a:spcAft>
              <a:buNone/>
            </a:pPr>
            <a:r>
              <a:rPr lang="nl-NL" sz="2000" b="1" dirty="0">
                <a:effectLst/>
                <a:ea typeface="Calibri" panose="020F0502020204030204" pitchFamily="34" charset="0"/>
                <a:cs typeface="Times New Roman" panose="02020603050405020304" pitchFamily="18" charset="0"/>
              </a:rPr>
              <a:t>Planten		</a:t>
            </a:r>
            <a:r>
              <a:rPr lang="nl-NL" sz="2000" dirty="0">
                <a:effectLst/>
                <a:ea typeface="Calibri" panose="020F0502020204030204" pitchFamily="34" charset="0"/>
                <a:cs typeface="Times New Roman" panose="02020603050405020304" pitchFamily="18" charset="0"/>
              </a:rPr>
              <a:t>Inventarisatie kwalificerende soorten		6 jaar</a:t>
            </a:r>
          </a:p>
          <a:p>
            <a:pPr marL="0" indent="0">
              <a:lnSpc>
                <a:spcPct val="107000"/>
              </a:lnSpc>
              <a:spcAft>
                <a:spcPts val="800"/>
              </a:spcAft>
              <a:buNone/>
            </a:pPr>
            <a:r>
              <a:rPr lang="nl-NL" sz="2000" b="1" dirty="0">
                <a:effectLst/>
                <a:ea typeface="Calibri" panose="020F0502020204030204" pitchFamily="34" charset="0"/>
                <a:cs typeface="Times New Roman" panose="02020603050405020304" pitchFamily="18" charset="0"/>
              </a:rPr>
              <a:t>Broedvogels	</a:t>
            </a:r>
            <a:r>
              <a:rPr lang="nl-NL" sz="2000" dirty="0">
                <a:effectLst/>
                <a:ea typeface="Calibri" panose="020F0502020204030204" pitchFamily="34" charset="0"/>
                <a:cs typeface="Times New Roman" panose="02020603050405020304" pitchFamily="18" charset="0"/>
              </a:rPr>
              <a:t>	Inventarisatie kwalificerende soorten		6 jaar</a:t>
            </a:r>
          </a:p>
          <a:p>
            <a:pPr marL="0" indent="0">
              <a:lnSpc>
                <a:spcPct val="107000"/>
              </a:lnSpc>
              <a:spcAft>
                <a:spcPts val="800"/>
              </a:spcAft>
              <a:buNone/>
            </a:pPr>
            <a:r>
              <a:rPr lang="nl-NL" sz="2000" b="1" dirty="0">
                <a:ea typeface="Calibri" panose="020F0502020204030204" pitchFamily="34" charset="0"/>
                <a:cs typeface="Times New Roman" panose="02020603050405020304" pitchFamily="18" charset="0"/>
              </a:rPr>
              <a:t>L</a:t>
            </a:r>
            <a:r>
              <a:rPr lang="nl-NL" sz="2000" b="1" dirty="0">
                <a:effectLst/>
                <a:ea typeface="Calibri" panose="020F0502020204030204" pitchFamily="34" charset="0"/>
                <a:cs typeface="Times New Roman" panose="02020603050405020304" pitchFamily="18" charset="0"/>
              </a:rPr>
              <a:t>ibellen	</a:t>
            </a:r>
            <a:r>
              <a:rPr lang="nl-NL" sz="2000" dirty="0">
                <a:effectLst/>
                <a:ea typeface="Calibri" panose="020F0502020204030204" pitchFamily="34" charset="0"/>
                <a:cs typeface="Times New Roman" panose="02020603050405020304" pitchFamily="18" charset="0"/>
              </a:rPr>
              <a:t>	Inventarisatie kwalificerende soorten		6 jaar</a:t>
            </a:r>
          </a:p>
          <a:p>
            <a:pPr marL="0" indent="0">
              <a:lnSpc>
                <a:spcPct val="107000"/>
              </a:lnSpc>
              <a:spcAft>
                <a:spcPts val="800"/>
              </a:spcAft>
              <a:buNone/>
            </a:pPr>
            <a:r>
              <a:rPr lang="nl-NL" sz="2000" b="1" dirty="0">
                <a:effectLst/>
                <a:ea typeface="Calibri" panose="020F0502020204030204" pitchFamily="34" charset="0"/>
                <a:cs typeface="Times New Roman" panose="02020603050405020304" pitchFamily="18" charset="0"/>
              </a:rPr>
              <a:t>Standplaatsfactoren</a:t>
            </a:r>
            <a:r>
              <a:rPr lang="nl-NL" sz="2000" dirty="0">
                <a:effectLst/>
                <a:ea typeface="Calibri" panose="020F0502020204030204" pitchFamily="34" charset="0"/>
                <a:cs typeface="Times New Roman" panose="02020603050405020304" pitchFamily="18" charset="0"/>
              </a:rPr>
              <a:t>	</a:t>
            </a:r>
            <a:r>
              <a:rPr lang="nl-NL" sz="2000" dirty="0" err="1">
                <a:effectLst/>
                <a:ea typeface="Calibri" panose="020F0502020204030204" pitchFamily="34" charset="0"/>
                <a:cs typeface="Times New Roman" panose="02020603050405020304" pitchFamily="18" charset="0"/>
              </a:rPr>
              <a:t>Iteratio</a:t>
            </a:r>
            <a:r>
              <a:rPr lang="nl-NL" sz="2000" dirty="0">
                <a:effectLst/>
                <a:ea typeface="Calibri" panose="020F0502020204030204" pitchFamily="34" charset="0"/>
                <a:cs typeface="Times New Roman" panose="02020603050405020304" pitchFamily="18" charset="0"/>
              </a:rPr>
              <a:t>  					12 jaar en controle na 6 jaar</a:t>
            </a:r>
          </a:p>
          <a:p>
            <a:pPr marL="0" indent="0">
              <a:lnSpc>
                <a:spcPct val="107000"/>
              </a:lnSpc>
              <a:spcAft>
                <a:spcPts val="800"/>
              </a:spcAft>
              <a:buNone/>
            </a:pPr>
            <a:r>
              <a:rPr lang="nl-NL" sz="2000" dirty="0">
                <a:ea typeface="Calibri" panose="020F0502020204030204" pitchFamily="34" charset="0"/>
                <a:cs typeface="Times New Roman" panose="02020603050405020304" pitchFamily="18" charset="0"/>
              </a:rPr>
              <a:t>			</a:t>
            </a:r>
            <a:r>
              <a:rPr lang="nl-NL" sz="2000" dirty="0">
                <a:effectLst/>
                <a:ea typeface="Calibri" panose="020F0502020204030204" pitchFamily="34" charset="0"/>
                <a:cs typeface="Times New Roman" panose="02020603050405020304" pitchFamily="18" charset="0"/>
              </a:rPr>
              <a:t>(aangevuld met directe metingen en expertoordeel)	</a:t>
            </a:r>
          </a:p>
          <a:p>
            <a:pPr marL="0" indent="0">
              <a:lnSpc>
                <a:spcPct val="107000"/>
              </a:lnSpc>
              <a:spcAft>
                <a:spcPts val="800"/>
              </a:spcAft>
              <a:buNone/>
            </a:pPr>
            <a:r>
              <a:rPr lang="nl-NL" sz="2000" b="1" dirty="0">
                <a:effectLst/>
                <a:ea typeface="Calibri" panose="020F0502020204030204" pitchFamily="34" charset="0"/>
                <a:cs typeface="Times New Roman" panose="02020603050405020304" pitchFamily="18" charset="0"/>
              </a:rPr>
              <a:t>Vegetatie</a:t>
            </a:r>
            <a:r>
              <a:rPr lang="nl-NL" sz="2000" dirty="0">
                <a:effectLst/>
                <a:ea typeface="Calibri" panose="020F0502020204030204" pitchFamily="34" charset="0"/>
                <a:cs typeface="Times New Roman" panose="02020603050405020304" pitchFamily="18" charset="0"/>
              </a:rPr>
              <a:t>	 	Vegetatiekartering	 			12 jaar</a:t>
            </a:r>
          </a:p>
          <a:p>
            <a:pPr marL="0" indent="0">
              <a:lnSpc>
                <a:spcPct val="107000"/>
              </a:lnSpc>
              <a:spcAft>
                <a:spcPts val="800"/>
              </a:spcAft>
              <a:buNone/>
            </a:pPr>
            <a:r>
              <a:rPr lang="nl-NL" sz="2000" b="1" dirty="0">
                <a:effectLst/>
                <a:ea typeface="Calibri" panose="020F0502020204030204" pitchFamily="34" charset="0"/>
                <a:cs typeface="Times New Roman" panose="02020603050405020304" pitchFamily="18" charset="0"/>
              </a:rPr>
              <a:t>Ruimtelijke condities</a:t>
            </a:r>
            <a:r>
              <a:rPr lang="nl-NL" sz="2000" dirty="0">
                <a:effectLst/>
                <a:ea typeface="Calibri" panose="020F0502020204030204" pitchFamily="34" charset="0"/>
                <a:cs typeface="Times New Roman" panose="02020603050405020304" pitchFamily="18" charset="0"/>
              </a:rPr>
              <a:t>	GIS-analyse en veldwaarneming	 	6 jaar</a:t>
            </a:r>
          </a:p>
          <a:p>
            <a:endParaRPr lang="nl-NL" dirty="0"/>
          </a:p>
        </p:txBody>
      </p:sp>
      <p:sp>
        <p:nvSpPr>
          <p:cNvPr id="4" name="Tijdelijke aanduiding voor datum 3">
            <a:extLst>
              <a:ext uri="{FF2B5EF4-FFF2-40B4-BE49-F238E27FC236}">
                <a16:creationId xmlns:a16="http://schemas.microsoft.com/office/drawing/2014/main" id="{B4F98B6A-F3A5-47F2-AE01-F3BDB125A362}"/>
              </a:ext>
            </a:extLst>
          </p:cNvPr>
          <p:cNvSpPr>
            <a:spLocks noGrp="1"/>
          </p:cNvSpPr>
          <p:nvPr>
            <p:ph type="dt" sz="half" idx="10"/>
          </p:nvPr>
        </p:nvSpPr>
        <p:spPr/>
        <p:txBody>
          <a:bodyPr/>
          <a:lstStyle/>
          <a:p>
            <a:fld id="{1F360904-632D-4428-B762-9ED2B3079DE4}" type="datetime1">
              <a:rPr lang="nl-NL" noProof="0" smtClean="0"/>
              <a:t>14-6-2022</a:t>
            </a:fld>
            <a:endParaRPr lang="nl-NL" noProof="0"/>
          </a:p>
        </p:txBody>
      </p:sp>
      <p:sp>
        <p:nvSpPr>
          <p:cNvPr id="5" name="Tijdelijke aanduiding voor voettekst 4">
            <a:extLst>
              <a:ext uri="{FF2B5EF4-FFF2-40B4-BE49-F238E27FC236}">
                <a16:creationId xmlns:a16="http://schemas.microsoft.com/office/drawing/2014/main" id="{44305BEA-4B79-2105-B61F-80A8014D063B}"/>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2856B71A-7A62-BF63-D062-9E7107157B80}"/>
              </a:ext>
            </a:extLst>
          </p:cNvPr>
          <p:cNvSpPr>
            <a:spLocks noGrp="1"/>
          </p:cNvSpPr>
          <p:nvPr>
            <p:ph type="sldNum" sz="quarter" idx="12"/>
          </p:nvPr>
        </p:nvSpPr>
        <p:spPr/>
        <p:txBody>
          <a:bodyPr/>
          <a:lstStyle/>
          <a:p>
            <a:fld id="{45B76B8B-DE07-48A4-9913-B57A52F2F853}" type="slidenum">
              <a:rPr lang="nl-NL" noProof="0" smtClean="0"/>
              <a:t>9</a:t>
            </a:fld>
            <a:endParaRPr lang="nl-NL" noProof="0"/>
          </a:p>
        </p:txBody>
      </p:sp>
    </p:spTree>
    <p:extLst>
      <p:ext uri="{BB962C8B-B14F-4D97-AF65-F5344CB8AC3E}">
        <p14:creationId xmlns:p14="http://schemas.microsoft.com/office/powerpoint/2010/main" val="1103812056"/>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1119B704A48046A64124561FF3B3FF" ma:contentTypeVersion="14" ma:contentTypeDescription="Een nieuw document maken." ma:contentTypeScope="" ma:versionID="04c76ddd9d874370edf8feb3bde712c1">
  <xsd:schema xmlns:xsd="http://www.w3.org/2001/XMLSchema" xmlns:xs="http://www.w3.org/2001/XMLSchema" xmlns:p="http://schemas.microsoft.com/office/2006/metadata/properties" xmlns:ns2="53db1c64-d159-475e-a504-7a3da4935d8c" xmlns:ns3="4aa6b8cd-8aaf-473e-973b-57fcbd5fd695" targetNamespace="http://schemas.microsoft.com/office/2006/metadata/properties" ma:root="true" ma:fieldsID="41225b45a3a295c816ff735cda59d1fc" ns2:_="" ns3:_="">
    <xsd:import namespace="53db1c64-d159-475e-a504-7a3da4935d8c"/>
    <xsd:import namespace="4aa6b8cd-8aaf-473e-973b-57fcbd5fd6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b1c64-d159-475e-a504-7a3da4935d8c"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6b8cd-8aaf-473e-973b-57fcbd5fd6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3B809E-9840-4F61-A777-0ECC9F692F13}">
  <ds:schemaRefs>
    <ds:schemaRef ds:uri="http://schemas.microsoft.com/office/infopath/2007/PartnerControls"/>
    <ds:schemaRef ds:uri="4aa6b8cd-8aaf-473e-973b-57fcbd5fd695"/>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53db1c64-d159-475e-a504-7a3da4935d8c"/>
    <ds:schemaRef ds:uri="http://purl.org/dc/dcmitype/"/>
    <ds:schemaRef ds:uri="http://www.w3.org/XML/1998/namespace"/>
  </ds:schemaRefs>
</ds:datastoreItem>
</file>

<file path=customXml/itemProps2.xml><?xml version="1.0" encoding="utf-8"?>
<ds:datastoreItem xmlns:ds="http://schemas.openxmlformats.org/officeDocument/2006/customXml" ds:itemID="{ED6D4065-4663-413D-ABF3-B2A182ED290B}"/>
</file>

<file path=customXml/itemProps3.xml><?xml version="1.0" encoding="utf-8"?>
<ds:datastoreItem xmlns:ds="http://schemas.openxmlformats.org/officeDocument/2006/customXml" ds:itemID="{361B2D58-936F-4BD2-8FE1-199ADA5CFC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Yuverta</Template>
  <TotalTime>1410</TotalTime>
  <Words>3075</Words>
  <Application>Microsoft Office PowerPoint</Application>
  <PresentationFormat>Breedbeeld</PresentationFormat>
  <Paragraphs>237</Paragraphs>
  <Slides>26</Slides>
  <Notes>24</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26</vt:i4>
      </vt:variant>
    </vt:vector>
  </HeadingPairs>
  <TitlesOfParts>
    <vt:vector size="38" baseType="lpstr">
      <vt:lpstr>acumin-pro</vt:lpstr>
      <vt:lpstr>Arial</vt:lpstr>
      <vt:lpstr>Arial Black</vt:lpstr>
      <vt:lpstr>Calibri</vt:lpstr>
      <vt:lpstr>Lato</vt:lpstr>
      <vt:lpstr>Open Sans</vt:lpstr>
      <vt:lpstr>Source Sans Pro</vt:lpstr>
      <vt:lpstr>Ubuntu Condensed</vt:lpstr>
      <vt:lpstr>Verdana</vt:lpstr>
      <vt:lpstr>Verdana</vt:lpstr>
      <vt:lpstr>Work Sans</vt:lpstr>
      <vt:lpstr>Yuverta</vt:lpstr>
      <vt:lpstr>Natuurdoeltypen</vt:lpstr>
      <vt:lpstr>Planning voor vandaag</vt:lpstr>
      <vt:lpstr>Laagveenmoerassen</vt:lpstr>
      <vt:lpstr>Laagveenmoerassen: Ontstaan</vt:lpstr>
      <vt:lpstr>Laagveenmoerassen:  Dynamiek richting moerasbos</vt:lpstr>
      <vt:lpstr>Laagveenmoerassen</vt:lpstr>
      <vt:lpstr>Kwaliteits bepaling</vt:lpstr>
      <vt:lpstr>Bedreigingen Laagveenmoerassen</vt:lpstr>
      <vt:lpstr>Monitoring </vt:lpstr>
      <vt:lpstr>PowerPoint-presentatie</vt:lpstr>
      <vt:lpstr>Organisme? </vt:lpstr>
      <vt:lpstr>Organisme? </vt:lpstr>
      <vt:lpstr>Organisme? </vt:lpstr>
      <vt:lpstr>Organisme? </vt:lpstr>
      <vt:lpstr>Beken (en bronnen) </vt:lpstr>
      <vt:lpstr>PowerPoint-presentatie</vt:lpstr>
      <vt:lpstr>Beken</vt:lpstr>
      <vt:lpstr>Kwaliteit bepaling</vt:lpstr>
      <vt:lpstr>Bedreigingen Beken</vt:lpstr>
      <vt:lpstr>Organisme? </vt:lpstr>
      <vt:lpstr>Organisme? </vt:lpstr>
      <vt:lpstr>Organisme? </vt:lpstr>
      <vt:lpstr>Organisme? </vt:lpstr>
      <vt:lpstr>Presentaties trede 2 </vt:lpstr>
      <vt:lpstr>Indicatorsoorten </vt:lpstr>
      <vt:lpstr>Veen (moerassen) Libellen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 Luijten</dc:creator>
  <dc:description>Template by HQ Solutions</dc:description>
  <cp:lastModifiedBy>Lonneke de Rooij</cp:lastModifiedBy>
  <cp:revision>5</cp:revision>
  <dcterms:created xsi:type="dcterms:W3CDTF">2021-03-01T11:59:21Z</dcterms:created>
  <dcterms:modified xsi:type="dcterms:W3CDTF">2022-06-14T07:18:33Z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0x010100401119B704A48046A64124561FF3B3FF</vt:lpwstr>
  </property>
</Properties>
</file>